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12"/>
  </p:notesMasterIdLst>
  <p:sldIdLst>
    <p:sldId id="256" r:id="rId5"/>
    <p:sldId id="276" r:id="rId6"/>
    <p:sldId id="277" r:id="rId7"/>
    <p:sldId id="278" r:id="rId8"/>
    <p:sldId id="275" r:id="rId9"/>
    <p:sldId id="272" r:id="rId10"/>
    <p:sldId id="261" r:id="rId11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d Elisabeth Witsø" initials="AW" lastIdx="2" clrIdx="0">
    <p:extLst>
      <p:ext uri="{19B8F6BF-5375-455C-9EA6-DF929625EA0E}">
        <p15:presenceInfo xmlns:p15="http://schemas.microsoft.com/office/powerpoint/2012/main" userId="S::aud.e.witso_ntnu.no#ext#@hiof.onmicrosoft.com::5d11543b-dbf9-4f70-93a8-6bf4ad9d457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73" autoAdjust="0"/>
    <p:restoredTop sz="78256" autoAdjust="0"/>
  </p:normalViewPr>
  <p:slideViewPr>
    <p:cSldViewPr snapToGrid="0">
      <p:cViewPr varScale="1">
        <p:scale>
          <a:sx n="64" d="100"/>
          <a:sy n="64" d="100"/>
        </p:scale>
        <p:origin x="121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2DC77F-E650-41FD-AA58-16717BCB8C1C}" type="datetimeFigureOut">
              <a:rPr lang="nb-NO" smtClean="0"/>
              <a:t>02.05.2022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2BC769-78AA-406E-A620-38B6A705713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105432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BC769-78AA-406E-A620-38B6A705713D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991453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4458957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CD52D-F810-4879-9C1A-39EEBF20CA98}" type="datetime1">
              <a:rPr lang="nb-NO" smtClean="0"/>
              <a:t>02.05.2022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Forskerkurs for personer med utviklingshemming, 2019-2022.  HIOF, NTNU, OSLOMET, HIMOLDE, VID, NORD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FB50A-2118-4507-8263-D5D96437365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748053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80BE8-09C3-45F9-8587-3F8C459124AB}" type="datetime1">
              <a:rPr lang="nb-NO" smtClean="0"/>
              <a:t>02.05.2022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Forskerkurs for personer med utviklingshemming, 2019-2022.  HIOF, NTNU, OSLOMET, HIMOLDE, VID, NORD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FB50A-2118-4507-8263-D5D96437365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573154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52D97-AB6B-4238-9CB9-550D32425BB3}" type="datetime1">
              <a:rPr lang="nb-NO" smtClean="0"/>
              <a:t>02.05.2022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Forskerkurs for personer med utviklingshemming, 2019-2022.  HIOF, NTNU, OSLOMET, HIMOLDE, VID, NORD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FB50A-2118-4507-8263-D5D96437365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378471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tel og innhold">
  <p:cSld name="1_Tittel og innhold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1016003" y="2538317"/>
            <a:ext cx="9905363" cy="2880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dt" idx="10"/>
          </p:nvPr>
        </p:nvSpPr>
        <p:spPr>
          <a:xfrm>
            <a:off x="1704672" y="6446579"/>
            <a:ext cx="846221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DC3C77D8-DB70-4D26-B7CE-5F5B2D69A8EF}" type="datetime1">
              <a:rPr lang="nb-NO" smtClean="0"/>
              <a:t>02.05.2022</a:t>
            </a:fld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ftr" idx="11"/>
          </p:nvPr>
        </p:nvSpPr>
        <p:spPr>
          <a:xfrm>
            <a:off x="2705806" y="6446579"/>
            <a:ext cx="7989146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nb-NO"/>
              <a:t>Forskerkurs for personer med utviklingshemming, 2019-2022.  HIOF, NTNU, OSLOMET, HIMOLDE, VID, NORD</a:t>
            </a:r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sldNum" idx="12"/>
          </p:nvPr>
        </p:nvSpPr>
        <p:spPr>
          <a:xfrm>
            <a:off x="10916568" y="6446579"/>
            <a:ext cx="308811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2"/>
          </p:nvPr>
        </p:nvSpPr>
        <p:spPr>
          <a:xfrm>
            <a:off x="1016028" y="2178272"/>
            <a:ext cx="9904662" cy="324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title"/>
          </p:nvPr>
        </p:nvSpPr>
        <p:spPr>
          <a:xfrm>
            <a:off x="624079" y="774097"/>
            <a:ext cx="10292488" cy="958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66730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606F3-8B07-4241-AC0E-8C347FCB99D3}" type="datetime1">
              <a:rPr lang="nb-NO" smtClean="0"/>
              <a:t>02.05.2022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Forskerkurs for personer med utviklingshemming, 2019-2022.  HIOF, NTNU, OSLOMET, HIMOLDE, VID, NORD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FB50A-2118-4507-8263-D5D96437365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24121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241CD-1FCF-487B-9012-6592B9F334B4}" type="datetime1">
              <a:rPr lang="nb-NO" smtClean="0"/>
              <a:t>02.05.2022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Forskerkurs for personer med utviklingshemming, 2019-2022.  HIOF, NTNU, OSLOMET, HIMOLDE, VID, NORD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FB50A-2118-4507-8263-D5D96437365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207828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8244F-1442-4EEF-9A5B-321F2FAA01A9}" type="datetime1">
              <a:rPr lang="nb-NO" smtClean="0"/>
              <a:t>02.05.2022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Forskerkurs for personer med utviklingshemming, 2019-2022.  HIOF, NTNU, OSLOMET, HIMOLDE, VID, NORD</a:t>
            </a: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FB50A-2118-4507-8263-D5D96437365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662736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D5E96-EC2A-4EC3-A112-5F9E00DBDC03}" type="datetime1">
              <a:rPr lang="nb-NO" smtClean="0"/>
              <a:t>02.05.2022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Forskerkurs for personer med utviklingshemming, 2019-2022.  HIOF, NTNU, OSLOMET, HIMOLDE, VID, NORD</a:t>
            </a:r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FB50A-2118-4507-8263-D5D96437365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724771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0242D-F549-4C1A-97C7-9E957FA6974E}" type="datetime1">
              <a:rPr lang="nb-NO" smtClean="0"/>
              <a:t>02.05.2022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Forskerkurs for personer med utviklingshemming, 2019-2022.  HIOF, NTNU, OSLOMET, HIMOLDE, VID, NORD</a:t>
            </a: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FB50A-2118-4507-8263-D5D96437365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39861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E829B-F371-4524-822A-A40DDA5B7D66}" type="datetime1">
              <a:rPr lang="nb-NO" smtClean="0"/>
              <a:t>02.05.2022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Forskerkurs for personer med utviklingshemming, 2019-2022.  HIOF, NTNU, OSLOMET, HIMOLDE, VID, NORD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FB50A-2118-4507-8263-D5D96437365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19702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C0633-F9C8-4F63-B7DA-D299780CAE3F}" type="datetime1">
              <a:rPr lang="nb-NO" smtClean="0"/>
              <a:t>02.05.2022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Forskerkurs for personer med utviklingshemming, 2019-2022.  HIOF, NTNU, OSLOMET, HIMOLDE, VID, NORD</a:t>
            </a: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FB50A-2118-4507-8263-D5D96437365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00449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585F7-17C0-4B1E-8745-EBF3988A33A6}" type="datetime1">
              <a:rPr lang="nb-NO" smtClean="0"/>
              <a:t>02.05.2022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Forskerkurs for personer med utviklingshemming, 2019-2022.  HIOF, NTNU, OSLOMET, HIMOLDE, VID, NORD</a:t>
            </a: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FB50A-2118-4507-8263-D5D96437365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9500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52AC25-1FA3-441F-953F-EFB7F4CBCA7E}" type="datetime1">
              <a:rPr lang="nb-NO" smtClean="0"/>
              <a:t>02.05.2022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/>
              <a:t>Forskerkurs for personer med utviklingshemming, 2019-2022.  HIOF, NTNU, OSLOMET, HIMOLDE, VID, NORD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FFB50A-2118-4507-8263-D5D96437365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6106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579" y="102480"/>
            <a:ext cx="2610099" cy="1570893"/>
          </a:xfrm>
          <a:prstGeom prst="rect">
            <a:avLst/>
          </a:prstGeom>
        </p:spPr>
      </p:pic>
      <p:pic>
        <p:nvPicPr>
          <p:cNvPr id="6" name="Bild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68919" y="316522"/>
            <a:ext cx="1417736" cy="1676400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784437"/>
            <a:ext cx="3405683" cy="976019"/>
          </a:xfrm>
          <a:prstGeom prst="rect">
            <a:avLst/>
          </a:prstGeom>
        </p:spPr>
      </p:pic>
      <p:pic>
        <p:nvPicPr>
          <p:cNvPr id="8" name="Bild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85947" y="5784437"/>
            <a:ext cx="1699847" cy="956164"/>
          </a:xfrm>
          <a:prstGeom prst="rect">
            <a:avLst/>
          </a:prstGeom>
        </p:spPr>
      </p:pic>
      <p:pic>
        <p:nvPicPr>
          <p:cNvPr id="10" name="Bilde 9"/>
          <p:cNvPicPr>
            <a:picLocks noChangeAspect="1"/>
          </p:cNvPicPr>
          <p:nvPr/>
        </p:nvPicPr>
        <p:blipFill rotWithShape="1">
          <a:blip r:embed="rId7"/>
          <a:srcRect l="87012"/>
          <a:stretch/>
        </p:blipFill>
        <p:spPr>
          <a:xfrm>
            <a:off x="4985794" y="5382604"/>
            <a:ext cx="1140926" cy="1289193"/>
          </a:xfrm>
          <a:prstGeom prst="rect">
            <a:avLst/>
          </a:prstGeom>
        </p:spPr>
      </p:pic>
      <p:pic>
        <p:nvPicPr>
          <p:cNvPr id="11" name="Bild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07369" y="5382604"/>
            <a:ext cx="957169" cy="1357997"/>
          </a:xfrm>
          <a:prstGeom prst="rect">
            <a:avLst/>
          </a:prstGeom>
        </p:spPr>
      </p:pic>
      <p:pic>
        <p:nvPicPr>
          <p:cNvPr id="12" name="Bild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07957" y="5497830"/>
            <a:ext cx="1590307" cy="1058740"/>
          </a:xfrm>
          <a:prstGeom prst="rect">
            <a:avLst/>
          </a:prstGeom>
        </p:spPr>
      </p:pic>
      <p:pic>
        <p:nvPicPr>
          <p:cNvPr id="13" name="Bilde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059562" y="5693950"/>
            <a:ext cx="2827093" cy="730813"/>
          </a:xfrm>
          <a:prstGeom prst="rect">
            <a:avLst/>
          </a:prstGeom>
        </p:spPr>
      </p:pic>
      <p:sp>
        <p:nvSpPr>
          <p:cNvPr id="14" name="Google Shape;128;p18">
            <a:extLst>
              <a:ext uri="{FF2B5EF4-FFF2-40B4-BE49-F238E27FC236}">
                <a16:creationId xmlns:a16="http://schemas.microsoft.com/office/drawing/2014/main" id="{44231D5E-1EF2-4EE5-99D9-7D5858B29606}"/>
              </a:ext>
            </a:extLst>
          </p:cNvPr>
          <p:cNvSpPr txBox="1">
            <a:spLocks/>
          </p:cNvSpPr>
          <p:nvPr/>
        </p:nvSpPr>
        <p:spPr>
          <a:xfrm>
            <a:off x="467446" y="2395266"/>
            <a:ext cx="11479845" cy="222486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chemeClr val="lt1"/>
              </a:buClr>
              <a:buSzPts val="5400"/>
              <a:buFont typeface="Arial"/>
              <a:buNone/>
            </a:pPr>
            <a:r>
              <a:rPr lang="nb-NO" sz="4800" b="1" dirty="0"/>
              <a:t>HVORFOR SKAL PERSONER MED UTVIKLINGSHEMMING VÆRE MED </a:t>
            </a:r>
          </a:p>
          <a:p>
            <a:pPr>
              <a:spcBef>
                <a:spcPts val="0"/>
              </a:spcBef>
              <a:buClr>
                <a:schemeClr val="lt1"/>
              </a:buClr>
              <a:buSzPts val="5400"/>
              <a:buFont typeface="Arial"/>
              <a:buNone/>
            </a:pPr>
            <a:r>
              <a:rPr lang="nb-NO" sz="4800" b="1" dirty="0"/>
              <a:t>PÅ FORSKNING?</a:t>
            </a:r>
            <a:br>
              <a:rPr lang="nb-NO" sz="4800" b="1" dirty="0">
                <a:solidFill>
                  <a:srgbClr val="3333CC"/>
                </a:solidFill>
              </a:rPr>
            </a:br>
            <a:endParaRPr lang="nb-NO" sz="4800" b="1" dirty="0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51152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A425B67-A9D6-43B3-95C6-5799C2C32F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/>
              <a:t>VI SNAKKER SAMMEN 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88DD1B4-7E2E-4053-831B-3AE48A1E5A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3200" dirty="0"/>
              <a:t>Hvorfor er det viktig at personer med utviklingshemming sier ja til å være med på forskning? 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F0B5B7A-9FAC-45F5-879C-2F08101830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Forskerkurs for personer med utviklingshemming, 2019-2022.  HIOF, NTNU, OSLOMET, HIMOLDE, VID, NORD</a:t>
            </a:r>
          </a:p>
        </p:txBody>
      </p:sp>
    </p:spTree>
    <p:extLst>
      <p:ext uri="{BB962C8B-B14F-4D97-AF65-F5344CB8AC3E}">
        <p14:creationId xmlns:p14="http://schemas.microsoft.com/office/powerpoint/2010/main" val="12157751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877C031-94CA-48A7-8638-AA02D07867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8"/>
            <a:ext cx="10515600" cy="1009650"/>
          </a:xfrm>
        </p:spPr>
        <p:txBody>
          <a:bodyPr>
            <a:normAutofit fontScale="90000"/>
          </a:bodyPr>
          <a:lstStyle/>
          <a:p>
            <a:pPr>
              <a:spcBef>
                <a:spcPts val="0"/>
              </a:spcBef>
            </a:pPr>
            <a:br>
              <a:rPr lang="nb-NO" b="1" dirty="0">
                <a:solidFill>
                  <a:srgbClr val="3333CC"/>
                </a:solidFill>
              </a:rPr>
            </a:br>
            <a:br>
              <a:rPr lang="nb-NO" b="1" dirty="0">
                <a:solidFill>
                  <a:srgbClr val="3333CC"/>
                </a:solidFill>
              </a:rPr>
            </a:b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E9A1960-11D4-4F14-B083-2B57D66FC2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6585284" cy="4351338"/>
          </a:xfrm>
        </p:spPr>
        <p:txBody>
          <a:bodyPr/>
          <a:lstStyle/>
          <a:p>
            <a:r>
              <a:rPr lang="nb-NO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Alle har rett til å delta i samfunnet uansett hvem de er som personer.</a:t>
            </a:r>
          </a:p>
          <a:p>
            <a:pPr marL="0" indent="0">
              <a:buNone/>
            </a:pPr>
            <a:endParaRPr lang="nb-NO" sz="3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b-NO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Å være medforsker i forskning eller prosjekt er en måte å delta på.</a:t>
            </a:r>
          </a:p>
          <a:p>
            <a:pPr marL="0" indent="0">
              <a:buNone/>
            </a:pPr>
            <a:endParaRPr lang="nb-NO" sz="3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b-NO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Det kan gi mulighet for å påvirke samfunnet.</a:t>
            </a:r>
            <a:endParaRPr lang="nb-NO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nb-NO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91FECB4-3554-4DB3-8799-9719A89B9F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Forskerkurs for personer med utviklingshemming, 2019-2022.  HIOF, NTNU, OSLOMET, HIMOLDE, VID, NORD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252B0560-7085-47BA-A5C9-AA7D85CBB2E4}"/>
              </a:ext>
            </a:extLst>
          </p:cNvPr>
          <p:cNvSpPr/>
          <p:nvPr/>
        </p:nvSpPr>
        <p:spPr>
          <a:xfrm>
            <a:off x="838200" y="546101"/>
            <a:ext cx="972151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3200" b="1" dirty="0"/>
              <a:t>HVORFOR SKAL PERSONER MED UTVIKLINGSHEMMING VÆRE MED PÅ FORSKNING?</a:t>
            </a:r>
            <a:endParaRPr lang="nb-NO" sz="3200" dirty="0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AFEC3D85-79F2-4D56-ABA8-B50DE2A925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8546" y="1438526"/>
            <a:ext cx="3810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2855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ED422BED-09BA-4A78-AF74-44C7745BCD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65695" y="1383631"/>
            <a:ext cx="3658842" cy="3651965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92BDE103-23D1-48E7-A4A2-6EDD3C0EB6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/>
              <a:t>HVORFOR ER DET VIKTIG?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29787F9-38EC-4169-AB41-E20E8953C1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17885" y="1557707"/>
            <a:ext cx="7547810" cy="4351338"/>
          </a:xfrm>
        </p:spPr>
        <p:txBody>
          <a:bodyPr>
            <a:normAutofit lnSpcReduction="10000"/>
          </a:bodyPr>
          <a:lstStyle/>
          <a:p>
            <a:pPr lvl="0">
              <a:lnSpc>
                <a:spcPct val="100000"/>
              </a:lnSpc>
            </a:pPr>
            <a:r>
              <a:rPr lang="nb-NO" sz="3600" dirty="0"/>
              <a:t>I forskning vil stemmen til medforskere være den som har praktisk erfaring med temaene.</a:t>
            </a:r>
            <a:endParaRPr lang="en-US" sz="3600" dirty="0"/>
          </a:p>
          <a:p>
            <a:pPr lvl="0">
              <a:lnSpc>
                <a:spcPct val="100000"/>
              </a:lnSpc>
            </a:pPr>
            <a:r>
              <a:rPr lang="nb-NO" sz="3600" dirty="0"/>
              <a:t>Det er viktig å få en sjanse til å påvirke og bestemme hvilke tema det skal forskes på.</a:t>
            </a:r>
            <a:endParaRPr lang="en-US" sz="3600" dirty="0"/>
          </a:p>
          <a:p>
            <a:pPr lvl="0">
              <a:lnSpc>
                <a:spcPct val="100000"/>
              </a:lnSpc>
            </a:pPr>
            <a:r>
              <a:rPr lang="nb-NO" sz="3600" dirty="0"/>
              <a:t>Fordi alle er like mye verd, og alle skal bli hørt.</a:t>
            </a:r>
            <a:endParaRPr lang="en-US" sz="3600" dirty="0"/>
          </a:p>
          <a:p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47297AC7-5774-4F4B-B738-21ABE21EF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Forskerkurs for personer med utviklingshemming, 2019-2022.  HIOF, NTNU, OSLOMET, HIMOLDE, VID, NORD</a:t>
            </a:r>
          </a:p>
        </p:txBody>
      </p:sp>
    </p:spTree>
    <p:extLst>
      <p:ext uri="{BB962C8B-B14F-4D97-AF65-F5344CB8AC3E}">
        <p14:creationId xmlns:p14="http://schemas.microsoft.com/office/powerpoint/2010/main" val="9561470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9E7FD7F-B043-41B3-A38A-6067CF946F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/>
              <a:t>Å DELTA I FORSKNING GIR MULIGHETER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D955D99-0FE4-493D-B28C-29C0F171BB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Forskerkurs for personer med utviklingshemming, 2019-2022.  HIOF, NTNU, OSLOMET, HIMOLDE, VID, NORD</a:t>
            </a:r>
          </a:p>
        </p:txBody>
      </p:sp>
      <p:sp>
        <p:nvSpPr>
          <p:cNvPr id="7" name="Plassholder for innhold 6">
            <a:extLst>
              <a:ext uri="{FF2B5EF4-FFF2-40B4-BE49-F238E27FC236}">
                <a16:creationId xmlns:a16="http://schemas.microsoft.com/office/drawing/2014/main" id="{A1866A36-84DF-4148-99CB-C448E03C54D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b-NO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Fordi ved å delta får du  mulighet til å lære nye ting.</a:t>
            </a:r>
          </a:p>
          <a:p>
            <a:r>
              <a:rPr lang="nb-NO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Du får utvikle din egen kompetanse.</a:t>
            </a:r>
            <a:endParaRPr lang="nb-NO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nb-NO" dirty="0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955A5C6A-A294-4CDE-B264-B3F14607FC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1010" y="1455821"/>
            <a:ext cx="4572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5755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9D4F486E-AD14-4306-BBEB-ED7E71F3DA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/>
              <a:t>VI SNAKKER SAMMEN</a:t>
            </a:r>
          </a:p>
        </p:txBody>
      </p:sp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F02E8683-65EA-4228-9AF0-E9F4FDA969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659533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b-NO" sz="3200" dirty="0"/>
              <a:t>Hva betyr det at alle har lik rett til å være med i samfunnet?</a:t>
            </a:r>
          </a:p>
          <a:p>
            <a:r>
              <a:rPr lang="nb-NO" sz="3200" dirty="0"/>
              <a:t>Hva skal til for at person med utviklingshemming skal få være med i forskning?</a:t>
            </a:r>
            <a:endParaRPr lang="nb-NO" sz="3200" dirty="0">
              <a:cs typeface="Calibri"/>
            </a:endParaRPr>
          </a:p>
          <a:p>
            <a:r>
              <a:rPr lang="nb-NO" sz="3200" dirty="0"/>
              <a:t>Kan alle få en sjanse til å være med?</a:t>
            </a:r>
            <a:endParaRPr lang="nb-NO" sz="3200" dirty="0">
              <a:cs typeface="Calibri" panose="020F0502020204030204"/>
            </a:endParaRPr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2C6B664E-84E6-4EA4-B6AA-F37B24B9DB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89747" y="6176963"/>
            <a:ext cx="7267073" cy="544512"/>
          </a:xfrm>
        </p:spPr>
        <p:txBody>
          <a:bodyPr/>
          <a:lstStyle/>
          <a:p>
            <a:r>
              <a:rPr lang="nb-NO" dirty="0"/>
              <a:t>Forskerkurs for personer med utviklingshemming, 2019-2022.  HIOF, NTNU, OSLOMET, HIMOLDE, VID, NORD</a:t>
            </a:r>
          </a:p>
        </p:txBody>
      </p:sp>
    </p:spTree>
    <p:extLst>
      <p:ext uri="{BB962C8B-B14F-4D97-AF65-F5344CB8AC3E}">
        <p14:creationId xmlns:p14="http://schemas.microsoft.com/office/powerpoint/2010/main" val="33406594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82A587-66BC-4458-AB1B-2338C056BC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0129" y="486184"/>
            <a:ext cx="6118403" cy="1325563"/>
          </a:xfrm>
        </p:spPr>
        <p:txBody>
          <a:bodyPr>
            <a:normAutofit/>
          </a:bodyPr>
          <a:lstStyle/>
          <a:p>
            <a:r>
              <a:rPr lang="nb-NO" b="1" dirty="0"/>
              <a:t>DETTE ER VIKTIG!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AA1BCB-3AD8-4237-9720-CF0E1F9596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0129" y="1946684"/>
            <a:ext cx="6118403" cy="4351338"/>
          </a:xfrm>
        </p:spPr>
        <p:txBody>
          <a:bodyPr>
            <a:normAutofit/>
          </a:bodyPr>
          <a:lstStyle/>
          <a:p>
            <a:r>
              <a:rPr lang="nb-NO" sz="2600" dirty="0"/>
              <a:t>Tema for forskning må komme fra den som kjenner tema best.</a:t>
            </a:r>
          </a:p>
          <a:p>
            <a:pPr marL="0" indent="0">
              <a:buNone/>
            </a:pPr>
            <a:endParaRPr lang="nb-NO" sz="2600" dirty="0"/>
          </a:p>
          <a:p>
            <a:r>
              <a:rPr lang="nb-NO" sz="2600" dirty="0"/>
              <a:t>Personer med utviklingshemming kan ha annen kunnskap </a:t>
            </a:r>
            <a:r>
              <a:rPr lang="nb-NO" sz="2600"/>
              <a:t>enn forskere.</a:t>
            </a:r>
            <a:endParaRPr lang="nb-NO" sz="2600" dirty="0"/>
          </a:p>
          <a:p>
            <a:pPr marL="0" indent="0">
              <a:buNone/>
            </a:pPr>
            <a:endParaRPr lang="nb-NO" sz="2600" dirty="0"/>
          </a:p>
          <a:p>
            <a:r>
              <a:rPr lang="nb-NO" sz="2600" dirty="0"/>
              <a:t>Personer med utviklingshemming kan vite bedre enn forskere hva som er viktig for andre med utviklingshemming. </a:t>
            </a:r>
          </a:p>
          <a:p>
            <a:endParaRPr lang="nb-NO" sz="2600" dirty="0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324917E8-660F-4C48-897B-79B69766BF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8" y="1441954"/>
            <a:ext cx="4276695" cy="4433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7530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18F6B0D4B41FA41BC01CD0D24188169" ma:contentTypeVersion="12" ma:contentTypeDescription="Opprett et nytt dokument." ma:contentTypeScope="" ma:versionID="18d9a53eb47669040282f2fb1f92bb1c">
  <xsd:schema xmlns:xsd="http://www.w3.org/2001/XMLSchema" xmlns:xs="http://www.w3.org/2001/XMLSchema" xmlns:p="http://schemas.microsoft.com/office/2006/metadata/properties" xmlns:ns2="e84ae1cb-83da-46e9-90cf-a6223a3d62b4" xmlns:ns3="330e2b19-d22b-458d-836c-196ed8ef0578" targetNamespace="http://schemas.microsoft.com/office/2006/metadata/properties" ma:root="true" ma:fieldsID="4f18f6ffda4848f895b9fb842a6a77b2" ns2:_="" ns3:_="">
    <xsd:import namespace="e84ae1cb-83da-46e9-90cf-a6223a3d62b4"/>
    <xsd:import namespace="330e2b19-d22b-458d-836c-196ed8ef057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84ae1cb-83da-46e9-90cf-a6223a3d62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0e2b19-d22b-458d-836c-196ed8ef0578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E0B2537-C5CD-4374-98CD-6D9FBED7AE8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79A84AE-ED79-46FD-AAB1-882D8B7341E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84ae1cb-83da-46e9-90cf-a6223a3d62b4"/>
    <ds:schemaRef ds:uri="330e2b19-d22b-458d-836c-196ed8ef057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1AF5719-B5B8-430D-A947-A8AD29E4BD3F}">
  <ds:schemaRefs>
    <ds:schemaRef ds:uri="http://schemas.microsoft.com/office/infopath/2007/PartnerControls"/>
    <ds:schemaRef ds:uri="330e2b19-d22b-458d-836c-196ed8ef0578"/>
    <ds:schemaRef ds:uri="http://schemas.microsoft.com/office/2006/metadata/properties"/>
    <ds:schemaRef ds:uri="http://purl.org/dc/terms/"/>
    <ds:schemaRef ds:uri="http://purl.org/dc/elements/1.1/"/>
    <ds:schemaRef ds:uri="e84ae1cb-83da-46e9-90cf-a6223a3d62b4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11616</TotalTime>
  <Words>341</Words>
  <Application>Microsoft Office PowerPoint</Application>
  <PresentationFormat>Widescreen</PresentationFormat>
  <Paragraphs>34</Paragraphs>
  <Slides>7</Slides>
  <Notes>2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Office-tema</vt:lpstr>
      <vt:lpstr>PowerPoint-presentasjon</vt:lpstr>
      <vt:lpstr>VI SNAKKER SAMMEN </vt:lpstr>
      <vt:lpstr>  </vt:lpstr>
      <vt:lpstr>HVORFOR ER DET VIKTIG?</vt:lpstr>
      <vt:lpstr>Å DELTA I FORSKNING GIR MULIGHETER</vt:lpstr>
      <vt:lpstr>VI SNAKKER SAMMEN</vt:lpstr>
      <vt:lpstr>DETTE ER VIKTIG! </vt:lpstr>
    </vt:vector>
  </TitlesOfParts>
  <Company>Høgskolen i Østfold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May Østby</dc:creator>
  <cp:lastModifiedBy>May Østby</cp:lastModifiedBy>
  <cp:revision>87</cp:revision>
  <dcterms:created xsi:type="dcterms:W3CDTF">2020-02-07T12:34:45Z</dcterms:created>
  <dcterms:modified xsi:type="dcterms:W3CDTF">2022-05-02T13:47:28Z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0x010100718F6B0D4B41FA41BC01CD0D24188169</vt:lpwstr>
  </property>
</Properties>
</file>