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sldIdLst>
    <p:sldId id="268" r:id="rId5"/>
    <p:sldId id="258" r:id="rId6"/>
    <p:sldId id="260" r:id="rId7"/>
    <p:sldId id="261" r:id="rId8"/>
    <p:sldId id="256" r:id="rId9"/>
    <p:sldId id="2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4F681-606F-4B74-BBFE-7F1961FF580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B3AF0F-CB97-4EB7-803F-B6A42B8D7D73}">
      <dgm:prSet/>
      <dgm:spPr/>
      <dgm:t>
        <a:bodyPr/>
        <a:lstStyle/>
        <a:p>
          <a:r>
            <a:rPr lang="nb-NO"/>
            <a:t>Medforskere og forskere kan ikke fortelle noe til andre som avslører hvem som har fortalt oss det vi forteller om eller skriver i prosjektet. </a:t>
          </a:r>
          <a:endParaRPr lang="en-US"/>
        </a:p>
      </dgm:t>
    </dgm:pt>
    <dgm:pt modelId="{454801D2-907B-4F2D-A899-5C66883DA58B}" type="parTrans" cxnId="{A8A9CC91-183C-4A55-B9D2-70AE495CDEC6}">
      <dgm:prSet/>
      <dgm:spPr/>
      <dgm:t>
        <a:bodyPr/>
        <a:lstStyle/>
        <a:p>
          <a:endParaRPr lang="en-US"/>
        </a:p>
      </dgm:t>
    </dgm:pt>
    <dgm:pt modelId="{C7E1E750-6C6B-43AE-BFE5-845D24F5BFA1}" type="sibTrans" cxnId="{A8A9CC91-183C-4A55-B9D2-70AE495CDEC6}">
      <dgm:prSet/>
      <dgm:spPr/>
      <dgm:t>
        <a:bodyPr/>
        <a:lstStyle/>
        <a:p>
          <a:endParaRPr lang="en-US"/>
        </a:p>
      </dgm:t>
    </dgm:pt>
    <dgm:pt modelId="{714BA26A-CB2D-4A9B-B2F1-94366D26C64E}">
      <dgm:prSet/>
      <dgm:spPr/>
      <dgm:t>
        <a:bodyPr/>
        <a:lstStyle/>
        <a:p>
          <a:r>
            <a:rPr lang="nb-NO"/>
            <a:t>Den som har blitt intervjuet, observert eller fylt ut et spørreskjema skal ikke andre kjenne igjen. </a:t>
          </a:r>
          <a:endParaRPr lang="en-US"/>
        </a:p>
      </dgm:t>
    </dgm:pt>
    <dgm:pt modelId="{560D986D-30FC-45CD-A715-D1F87C76B25B}" type="parTrans" cxnId="{69A33F0E-2A60-4DC1-A644-9DFA96C96ACF}">
      <dgm:prSet/>
      <dgm:spPr/>
      <dgm:t>
        <a:bodyPr/>
        <a:lstStyle/>
        <a:p>
          <a:endParaRPr lang="en-US"/>
        </a:p>
      </dgm:t>
    </dgm:pt>
    <dgm:pt modelId="{DAC620A9-077C-4645-B2F2-107C7DDFBCC4}" type="sibTrans" cxnId="{69A33F0E-2A60-4DC1-A644-9DFA96C96ACF}">
      <dgm:prSet/>
      <dgm:spPr/>
      <dgm:t>
        <a:bodyPr/>
        <a:lstStyle/>
        <a:p>
          <a:endParaRPr lang="en-US"/>
        </a:p>
      </dgm:t>
    </dgm:pt>
    <dgm:pt modelId="{DD5BC0B6-89B4-4736-A2E3-307AB580BB1F}">
      <dgm:prSet/>
      <dgm:spPr/>
      <dgm:t>
        <a:bodyPr/>
        <a:lstStyle/>
        <a:p>
          <a:r>
            <a:rPr lang="nb-NO"/>
            <a:t>Det er derfor ikke lov til å fortelle hvem de er. </a:t>
          </a:r>
          <a:endParaRPr lang="en-US"/>
        </a:p>
      </dgm:t>
    </dgm:pt>
    <dgm:pt modelId="{1C3A2F90-5AC2-46EB-A534-BCC4AE9E8AF4}" type="parTrans" cxnId="{3A37E494-941D-4696-ABAA-0EA9DD6C9E7C}">
      <dgm:prSet/>
      <dgm:spPr/>
      <dgm:t>
        <a:bodyPr/>
        <a:lstStyle/>
        <a:p>
          <a:endParaRPr lang="en-US"/>
        </a:p>
      </dgm:t>
    </dgm:pt>
    <dgm:pt modelId="{DEABCEFF-E868-49A0-8119-5E732AA24282}" type="sibTrans" cxnId="{3A37E494-941D-4696-ABAA-0EA9DD6C9E7C}">
      <dgm:prSet/>
      <dgm:spPr/>
      <dgm:t>
        <a:bodyPr/>
        <a:lstStyle/>
        <a:p>
          <a:endParaRPr lang="en-US"/>
        </a:p>
      </dgm:t>
    </dgm:pt>
    <dgm:pt modelId="{9CB19598-58FD-443F-843B-F7506FC684BD}">
      <dgm:prSet/>
      <dgm:spPr/>
      <dgm:t>
        <a:bodyPr/>
        <a:lstStyle/>
        <a:p>
          <a:r>
            <a:rPr lang="nb-NO"/>
            <a:t>Det er derfor viktig at en intervjuer eller sender ut spørreskjema til flere.</a:t>
          </a:r>
          <a:endParaRPr lang="en-US"/>
        </a:p>
      </dgm:t>
    </dgm:pt>
    <dgm:pt modelId="{051D576E-FC52-4BCF-A8A7-BAF96BCD237C}" type="parTrans" cxnId="{9CD993FE-6A94-451A-84A5-C628F810D899}">
      <dgm:prSet/>
      <dgm:spPr/>
      <dgm:t>
        <a:bodyPr/>
        <a:lstStyle/>
        <a:p>
          <a:endParaRPr lang="en-US"/>
        </a:p>
      </dgm:t>
    </dgm:pt>
    <dgm:pt modelId="{52347DD0-D913-43C6-BB8F-8489748AEEEF}" type="sibTrans" cxnId="{9CD993FE-6A94-451A-84A5-C628F810D899}">
      <dgm:prSet/>
      <dgm:spPr/>
      <dgm:t>
        <a:bodyPr/>
        <a:lstStyle/>
        <a:p>
          <a:endParaRPr lang="en-US"/>
        </a:p>
      </dgm:t>
    </dgm:pt>
    <dgm:pt modelId="{99A612EC-C48A-4BAE-969C-F4BF988F20F7}" type="pres">
      <dgm:prSet presAssocID="{EE74F681-606F-4B74-BBFE-7F1961FF5806}" presName="Name0" presStyleCnt="0">
        <dgm:presLayoutVars>
          <dgm:dir/>
          <dgm:animLvl val="lvl"/>
          <dgm:resizeHandles val="exact"/>
        </dgm:presLayoutVars>
      </dgm:prSet>
      <dgm:spPr/>
    </dgm:pt>
    <dgm:pt modelId="{CC566224-94BF-4E24-980E-F20B412F183F}" type="pres">
      <dgm:prSet presAssocID="{714BA26A-CB2D-4A9B-B2F1-94366D26C64E}" presName="boxAndChildren" presStyleCnt="0"/>
      <dgm:spPr/>
    </dgm:pt>
    <dgm:pt modelId="{6E82A632-E19E-453C-9977-6870CE4C33F4}" type="pres">
      <dgm:prSet presAssocID="{714BA26A-CB2D-4A9B-B2F1-94366D26C64E}" presName="parentTextBox" presStyleLbl="node1" presStyleIdx="0" presStyleCnt="2"/>
      <dgm:spPr/>
    </dgm:pt>
    <dgm:pt modelId="{831945EC-E76E-4D86-9C5D-17388705A0C3}" type="pres">
      <dgm:prSet presAssocID="{714BA26A-CB2D-4A9B-B2F1-94366D26C64E}" presName="entireBox" presStyleLbl="node1" presStyleIdx="0" presStyleCnt="2"/>
      <dgm:spPr/>
    </dgm:pt>
    <dgm:pt modelId="{C708A077-6893-42DA-BB17-C7816BFB8AE7}" type="pres">
      <dgm:prSet presAssocID="{714BA26A-CB2D-4A9B-B2F1-94366D26C64E}" presName="descendantBox" presStyleCnt="0"/>
      <dgm:spPr/>
    </dgm:pt>
    <dgm:pt modelId="{A64893CD-1163-44EA-AEEE-8AE0A0C128C9}" type="pres">
      <dgm:prSet presAssocID="{DD5BC0B6-89B4-4736-A2E3-307AB580BB1F}" presName="childTextBox" presStyleLbl="fgAccFollowNode1" presStyleIdx="0" presStyleCnt="2">
        <dgm:presLayoutVars>
          <dgm:bulletEnabled val="1"/>
        </dgm:presLayoutVars>
      </dgm:prSet>
      <dgm:spPr/>
    </dgm:pt>
    <dgm:pt modelId="{01C96274-8431-4A7A-94E1-A38963946B09}" type="pres">
      <dgm:prSet presAssocID="{9CB19598-58FD-443F-843B-F7506FC684BD}" presName="childTextBox" presStyleLbl="fgAccFollowNode1" presStyleIdx="1" presStyleCnt="2">
        <dgm:presLayoutVars>
          <dgm:bulletEnabled val="1"/>
        </dgm:presLayoutVars>
      </dgm:prSet>
      <dgm:spPr/>
    </dgm:pt>
    <dgm:pt modelId="{DE7AC72C-043E-4CA1-86F9-CA6CDEF29A93}" type="pres">
      <dgm:prSet presAssocID="{C7E1E750-6C6B-43AE-BFE5-845D24F5BFA1}" presName="sp" presStyleCnt="0"/>
      <dgm:spPr/>
    </dgm:pt>
    <dgm:pt modelId="{F9DD0BB0-2C69-48F4-8FC0-3C742577B640}" type="pres">
      <dgm:prSet presAssocID="{AEB3AF0F-CB97-4EB7-803F-B6A42B8D7D73}" presName="arrowAndChildren" presStyleCnt="0"/>
      <dgm:spPr/>
    </dgm:pt>
    <dgm:pt modelId="{68DF4B4D-72FF-4EFD-B0CD-331EC9891250}" type="pres">
      <dgm:prSet presAssocID="{AEB3AF0F-CB97-4EB7-803F-B6A42B8D7D73}" presName="parentTextArrow" presStyleLbl="node1" presStyleIdx="1" presStyleCnt="2"/>
      <dgm:spPr/>
    </dgm:pt>
  </dgm:ptLst>
  <dgm:cxnLst>
    <dgm:cxn modelId="{69A33F0E-2A60-4DC1-A644-9DFA96C96ACF}" srcId="{EE74F681-606F-4B74-BBFE-7F1961FF5806}" destId="{714BA26A-CB2D-4A9B-B2F1-94366D26C64E}" srcOrd="1" destOrd="0" parTransId="{560D986D-30FC-45CD-A715-D1F87C76B25B}" sibTransId="{DAC620A9-077C-4645-B2F2-107C7DDFBCC4}"/>
    <dgm:cxn modelId="{E0B1C362-B29A-447E-AC0D-09DAB754DB99}" type="presOf" srcId="{AEB3AF0F-CB97-4EB7-803F-B6A42B8D7D73}" destId="{68DF4B4D-72FF-4EFD-B0CD-331EC9891250}" srcOrd="0" destOrd="0" presId="urn:microsoft.com/office/officeart/2005/8/layout/process4"/>
    <dgm:cxn modelId="{D7EC1865-D482-4CAB-8427-9646483E0019}" type="presOf" srcId="{EE74F681-606F-4B74-BBFE-7F1961FF5806}" destId="{99A612EC-C48A-4BAE-969C-F4BF988F20F7}" srcOrd="0" destOrd="0" presId="urn:microsoft.com/office/officeart/2005/8/layout/process4"/>
    <dgm:cxn modelId="{EF45D74C-13B2-43B4-A469-7A1C3D98E76C}" type="presOf" srcId="{9CB19598-58FD-443F-843B-F7506FC684BD}" destId="{01C96274-8431-4A7A-94E1-A38963946B09}" srcOrd="0" destOrd="0" presId="urn:microsoft.com/office/officeart/2005/8/layout/process4"/>
    <dgm:cxn modelId="{3BEAFA50-079B-4F44-8473-FEC8FF0C55B0}" type="presOf" srcId="{DD5BC0B6-89B4-4736-A2E3-307AB580BB1F}" destId="{A64893CD-1163-44EA-AEEE-8AE0A0C128C9}" srcOrd="0" destOrd="0" presId="urn:microsoft.com/office/officeart/2005/8/layout/process4"/>
    <dgm:cxn modelId="{A8A9CC91-183C-4A55-B9D2-70AE495CDEC6}" srcId="{EE74F681-606F-4B74-BBFE-7F1961FF5806}" destId="{AEB3AF0F-CB97-4EB7-803F-B6A42B8D7D73}" srcOrd="0" destOrd="0" parTransId="{454801D2-907B-4F2D-A899-5C66883DA58B}" sibTransId="{C7E1E750-6C6B-43AE-BFE5-845D24F5BFA1}"/>
    <dgm:cxn modelId="{3A37E494-941D-4696-ABAA-0EA9DD6C9E7C}" srcId="{714BA26A-CB2D-4A9B-B2F1-94366D26C64E}" destId="{DD5BC0B6-89B4-4736-A2E3-307AB580BB1F}" srcOrd="0" destOrd="0" parTransId="{1C3A2F90-5AC2-46EB-A534-BCC4AE9E8AF4}" sibTransId="{DEABCEFF-E868-49A0-8119-5E732AA24282}"/>
    <dgm:cxn modelId="{731CBAA3-C57B-4FF3-928C-CCE1676CCA3E}" type="presOf" srcId="{714BA26A-CB2D-4A9B-B2F1-94366D26C64E}" destId="{6E82A632-E19E-453C-9977-6870CE4C33F4}" srcOrd="0" destOrd="0" presId="urn:microsoft.com/office/officeart/2005/8/layout/process4"/>
    <dgm:cxn modelId="{E0AE9CA4-A7CA-4AE0-BDC3-C27EE350F2AF}" type="presOf" srcId="{714BA26A-CB2D-4A9B-B2F1-94366D26C64E}" destId="{831945EC-E76E-4D86-9C5D-17388705A0C3}" srcOrd="1" destOrd="0" presId="urn:microsoft.com/office/officeart/2005/8/layout/process4"/>
    <dgm:cxn modelId="{9CD993FE-6A94-451A-84A5-C628F810D899}" srcId="{714BA26A-CB2D-4A9B-B2F1-94366D26C64E}" destId="{9CB19598-58FD-443F-843B-F7506FC684BD}" srcOrd="1" destOrd="0" parTransId="{051D576E-FC52-4BCF-A8A7-BAF96BCD237C}" sibTransId="{52347DD0-D913-43C6-BB8F-8489748AEEEF}"/>
    <dgm:cxn modelId="{3BE216D0-6AE7-4C6F-8AB9-30837D1AD342}" type="presParOf" srcId="{99A612EC-C48A-4BAE-969C-F4BF988F20F7}" destId="{CC566224-94BF-4E24-980E-F20B412F183F}" srcOrd="0" destOrd="0" presId="urn:microsoft.com/office/officeart/2005/8/layout/process4"/>
    <dgm:cxn modelId="{8D2D54CB-14A1-4CF9-9E5B-78799FA99BD6}" type="presParOf" srcId="{CC566224-94BF-4E24-980E-F20B412F183F}" destId="{6E82A632-E19E-453C-9977-6870CE4C33F4}" srcOrd="0" destOrd="0" presId="urn:microsoft.com/office/officeart/2005/8/layout/process4"/>
    <dgm:cxn modelId="{4E612156-2DC2-4F29-A7BD-089153F6512F}" type="presParOf" srcId="{CC566224-94BF-4E24-980E-F20B412F183F}" destId="{831945EC-E76E-4D86-9C5D-17388705A0C3}" srcOrd="1" destOrd="0" presId="urn:microsoft.com/office/officeart/2005/8/layout/process4"/>
    <dgm:cxn modelId="{BC0DBBCD-A1AD-4073-8085-77176F57D220}" type="presParOf" srcId="{CC566224-94BF-4E24-980E-F20B412F183F}" destId="{C708A077-6893-42DA-BB17-C7816BFB8AE7}" srcOrd="2" destOrd="0" presId="urn:microsoft.com/office/officeart/2005/8/layout/process4"/>
    <dgm:cxn modelId="{FC90CBD2-9E22-459E-B96A-44D6E5EFC45C}" type="presParOf" srcId="{C708A077-6893-42DA-BB17-C7816BFB8AE7}" destId="{A64893CD-1163-44EA-AEEE-8AE0A0C128C9}" srcOrd="0" destOrd="0" presId="urn:microsoft.com/office/officeart/2005/8/layout/process4"/>
    <dgm:cxn modelId="{661DB63D-F7B6-4A48-84C7-6E5B8541212D}" type="presParOf" srcId="{C708A077-6893-42DA-BB17-C7816BFB8AE7}" destId="{01C96274-8431-4A7A-94E1-A38963946B09}" srcOrd="1" destOrd="0" presId="urn:microsoft.com/office/officeart/2005/8/layout/process4"/>
    <dgm:cxn modelId="{4F19E6A6-2D37-4903-B9DD-318F9A24BCAF}" type="presParOf" srcId="{99A612EC-C48A-4BAE-969C-F4BF988F20F7}" destId="{DE7AC72C-043E-4CA1-86F9-CA6CDEF29A93}" srcOrd="1" destOrd="0" presId="urn:microsoft.com/office/officeart/2005/8/layout/process4"/>
    <dgm:cxn modelId="{1B7D4F8E-9416-4232-906C-477F704FB314}" type="presParOf" srcId="{99A612EC-C48A-4BAE-969C-F4BF988F20F7}" destId="{F9DD0BB0-2C69-48F4-8FC0-3C742577B640}" srcOrd="2" destOrd="0" presId="urn:microsoft.com/office/officeart/2005/8/layout/process4"/>
    <dgm:cxn modelId="{FEF9D4F2-6F53-44AE-A675-72F7E56CB86D}" type="presParOf" srcId="{F9DD0BB0-2C69-48F4-8FC0-3C742577B640}" destId="{68DF4B4D-72FF-4EFD-B0CD-331EC98912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945EC-E76E-4D86-9C5D-17388705A0C3}">
      <dsp:nvSpPr>
        <dsp:cNvPr id="0" name=""/>
        <dsp:cNvSpPr/>
      </dsp:nvSpPr>
      <dsp:spPr>
        <a:xfrm>
          <a:off x="0" y="3341354"/>
          <a:ext cx="6900512" cy="21922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Den som har blitt intervjuet, observert eller fylt ut et spørreskjema skal ikke andre kjenne igjen. </a:t>
          </a:r>
          <a:endParaRPr lang="en-US" sz="2600" kern="1200"/>
        </a:p>
      </dsp:txBody>
      <dsp:txXfrm>
        <a:off x="0" y="3341354"/>
        <a:ext cx="6900512" cy="1183836"/>
      </dsp:txXfrm>
    </dsp:sp>
    <dsp:sp modelId="{A64893CD-1163-44EA-AEEE-8AE0A0C128C9}">
      <dsp:nvSpPr>
        <dsp:cNvPr id="0" name=""/>
        <dsp:cNvSpPr/>
      </dsp:nvSpPr>
      <dsp:spPr>
        <a:xfrm>
          <a:off x="0" y="4481345"/>
          <a:ext cx="3450255" cy="10084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Det er derfor ikke lov til å fortelle hvem de er. </a:t>
          </a:r>
          <a:endParaRPr lang="en-US" sz="2200" kern="1200"/>
        </a:p>
      </dsp:txBody>
      <dsp:txXfrm>
        <a:off x="0" y="4481345"/>
        <a:ext cx="3450255" cy="1008453"/>
      </dsp:txXfrm>
    </dsp:sp>
    <dsp:sp modelId="{01C96274-8431-4A7A-94E1-A38963946B09}">
      <dsp:nvSpPr>
        <dsp:cNvPr id="0" name=""/>
        <dsp:cNvSpPr/>
      </dsp:nvSpPr>
      <dsp:spPr>
        <a:xfrm>
          <a:off x="3450256" y="4481345"/>
          <a:ext cx="3450255" cy="100845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Det er derfor viktig at en intervjuer eller sender ut spørreskjema til flere.</a:t>
          </a:r>
          <a:endParaRPr lang="en-US" sz="2200" kern="1200"/>
        </a:p>
      </dsp:txBody>
      <dsp:txXfrm>
        <a:off x="3450256" y="4481345"/>
        <a:ext cx="3450255" cy="1008453"/>
      </dsp:txXfrm>
    </dsp:sp>
    <dsp:sp modelId="{68DF4B4D-72FF-4EFD-B0CD-331EC9891250}">
      <dsp:nvSpPr>
        <dsp:cNvPr id="0" name=""/>
        <dsp:cNvSpPr/>
      </dsp:nvSpPr>
      <dsp:spPr>
        <a:xfrm rot="10800000">
          <a:off x="0" y="2496"/>
          <a:ext cx="6900512" cy="3371742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Medforskere og forskere kan ikke fortelle noe til andre som avslører hvem som har fortalt oss det vi forteller om eller skriver i prosjektet. </a:t>
          </a:r>
          <a:endParaRPr lang="en-US" sz="2600" kern="1200"/>
        </a:p>
      </dsp:txBody>
      <dsp:txXfrm rot="10800000">
        <a:off x="0" y="2496"/>
        <a:ext cx="6900512" cy="219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9051-2706-44A4-A36D-BF3965C27492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78763-D75E-4C1C-BBB6-B78F15A079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89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1946477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3604948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8026746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8162496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467143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41673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7137393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2161696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844705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166273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4522958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6E32-1E35-494A-B366-A45629EFD099}" type="datetime1">
              <a:rPr lang="nn-NO" smtClean="0"/>
              <a:t>02.05.2022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9E12-B71B-445E-84AF-D0E1DD6EB6A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17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67154" y="2471373"/>
            <a:ext cx="10257692" cy="1706562"/>
          </a:xfrm>
        </p:spPr>
        <p:txBody>
          <a:bodyPr>
            <a:noAutofit/>
          </a:bodyPr>
          <a:lstStyle/>
          <a:p>
            <a:r>
              <a:rPr lang="nn-NO" sz="4400" b="1" dirty="0"/>
              <a:t>TAUSHETSPLIKT OG ANONYMISERING</a:t>
            </a:r>
            <a:endParaRPr lang="nb-NO" sz="4400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3158-B613-4E09-9EF9-0496AC89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VI SNAKKER SAMMEN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2BAF6E88-3AD9-409B-903F-BA666CD4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Har du hørt ordet taushetsplikt før?</a:t>
            </a:r>
          </a:p>
          <a:p>
            <a:pPr marL="0" indent="0">
              <a:buNone/>
            </a:pPr>
            <a:r>
              <a:rPr lang="nb-NO" dirty="0"/>
              <a:t>Hva betyr det? </a:t>
            </a:r>
          </a:p>
          <a:p>
            <a:pPr marL="0" indent="0">
              <a:buNone/>
            </a:pPr>
            <a:r>
              <a:rPr lang="nb-NO" dirty="0"/>
              <a:t>Hva handler det om?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0E9A1FA-2317-4C78-A102-DD11F608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FE3C6B1-97DA-4BE6-9665-635614FD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494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634D-3299-4D3A-A229-5828F802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3247686"/>
          </a:xfrm>
        </p:spPr>
        <p:txBody>
          <a:bodyPr anchor="ctr">
            <a:normAutofit/>
          </a:bodyPr>
          <a:lstStyle/>
          <a:p>
            <a:r>
              <a:rPr lang="nb-NO" sz="4600" b="1" dirty="0"/>
              <a:t>Taushetsplikt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E00F46C-CB7A-4C8C-9CC0-C116FB2B9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022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5529AF7-015D-43F5-AEBD-5FF05F57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E6C516F-043D-4A28-9B6E-2BF24CE2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3</a:t>
            </a:fld>
            <a:endParaRPr lang="nn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434E500-65B4-4C0A-A9A6-AE6A3E308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26" y="3108664"/>
            <a:ext cx="2685352" cy="32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B5D26-0FD9-4AED-9A02-DCEFF1F3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73" y="1588438"/>
            <a:ext cx="6733309" cy="4950474"/>
          </a:xfrm>
        </p:spPr>
        <p:txBody>
          <a:bodyPr anchor="ctr">
            <a:normAutofit/>
          </a:bodyPr>
          <a:lstStyle/>
          <a:p>
            <a:pPr indent="0">
              <a:buNone/>
            </a:pP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som deltar i undersøkelser skal være helt trygge på at det de svarer på spørsmål ikke skal brukes slik at andre kan forstå hva de har sagt. </a:t>
            </a:r>
          </a:p>
          <a:p>
            <a:pPr indent="0">
              <a:buNone/>
            </a:pP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vi ikke passer på taushetsplikten, så er det ikke sikkert at folk tør å være med på intervju eller å svare på spørreskjemaer.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2D35F67-8AA2-4D53-935D-95258708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DA0D12-CA6B-4FE9-951D-B00DD915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4</a:t>
            </a:fld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3AECD09-77C2-47C3-A750-33E1CAC1E96D}"/>
              </a:ext>
            </a:extLst>
          </p:cNvPr>
          <p:cNvSpPr txBox="1"/>
          <p:nvPr/>
        </p:nvSpPr>
        <p:spPr>
          <a:xfrm>
            <a:off x="1034473" y="404006"/>
            <a:ext cx="824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+mj-lt"/>
              </a:rPr>
              <a:t>TAUSHETSPLIKT – DETTE ER VIKTIG</a:t>
            </a:r>
            <a:endParaRPr lang="nb-NO" sz="4400" dirty="0">
              <a:latin typeface="+mj-lt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F81978D-9886-47FF-A90A-624994C1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031" y="1588438"/>
            <a:ext cx="419441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8F33DB-A458-4138-AFF7-FA1AAFE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ANONYMISERING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29C8B91-BFC1-4D76-AFE7-8950F02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DC8F5AC-7457-4A70-AF7B-566BA579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5</a:t>
            </a:fld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1F2DE7-4C50-4917-8598-2E3886E7CD0E}"/>
              </a:ext>
            </a:extLst>
          </p:cNvPr>
          <p:cNvSpPr/>
          <p:nvPr/>
        </p:nvSpPr>
        <p:spPr>
          <a:xfrm>
            <a:off x="766618" y="2007582"/>
            <a:ext cx="411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kan ikke avsløre hvem som har svart hva i et intervju eller på et spørreskjema. </a:t>
            </a:r>
          </a:p>
          <a:p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vi kan snakke om prosjektet vårt, tema og resultater. 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BDFE61DF-1FEB-4A3E-864B-FAADF4136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021" y="1465496"/>
            <a:ext cx="65295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E13A91-E530-40B8-8BC0-E848B1BC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7F59B3-EE3C-41EA-A8F5-85259DDE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anonymisering?</a:t>
            </a:r>
          </a:p>
          <a:p>
            <a:r>
              <a:rPr lang="nb-NO" dirty="0"/>
              <a:t>Hva kan du gjøre for at noen skal bli anonym i forskning?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9FBEC8F-D426-456F-B2BA-EDFDF1EC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DCE9DD-D125-4688-A3C6-39F2D39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065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4F01EC6-B21C-425E-9BE2-D28D861AF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2" r="22467"/>
          <a:stretch/>
        </p:blipFill>
        <p:spPr>
          <a:xfrm>
            <a:off x="8420220" y="591343"/>
            <a:ext cx="3084945" cy="5585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CE999-6207-47F4-8246-481A370F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3700" b="1">
                <a:solidFill>
                  <a:srgbClr val="FFFFFF"/>
                </a:solidFill>
              </a:rPr>
              <a:t>Anonymisering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99F38-E7C3-48AC-BAB7-8D5BA926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35" y="1625600"/>
            <a:ext cx="7617934" cy="4730750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Anonymisering betyr at når vi skriver eller forteller om forskningen vår, så kan vi ikke gjøre det slik at andre kan kjenne igjen de vi har spurt.</a:t>
            </a:r>
          </a:p>
          <a:p>
            <a:pPr>
              <a:spcAft>
                <a:spcPts val="800"/>
              </a:spcAft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tar bort alder, bosted, navn, kjønn og andre personlige opplysninger.</a:t>
            </a:r>
          </a:p>
          <a:p>
            <a:pPr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Eller vi kan bytte navn, alder og kjønn for å anonymisere.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er anonyme hvis det ikke er mulig å skjønne hvilke personer som har svart.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89765D-827F-4F18-BF64-A6BCB064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FEBFE86-6996-45CB-9DA9-BC8D2C0A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9E12-B71B-445E-84AF-D0E1DD6EB6A8}" type="slidenum">
              <a:rPr lang="nn-NO" smtClean="0"/>
              <a:t>7</a:t>
            </a:fld>
            <a:endParaRPr lang="nn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C67F1D1-9A05-46C2-8A11-599BC16954AA}"/>
              </a:ext>
            </a:extLst>
          </p:cNvPr>
          <p:cNvSpPr txBox="1"/>
          <p:nvPr/>
        </p:nvSpPr>
        <p:spPr>
          <a:xfrm>
            <a:off x="686834" y="526473"/>
            <a:ext cx="6471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+mj-lt"/>
              </a:rPr>
              <a:t>ANONYMISERING</a:t>
            </a:r>
          </a:p>
        </p:txBody>
      </p:sp>
    </p:spTree>
    <p:extLst>
      <p:ext uri="{BB962C8B-B14F-4D97-AF65-F5344CB8AC3E}">
        <p14:creationId xmlns:p14="http://schemas.microsoft.com/office/powerpoint/2010/main" val="4535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4177F8-BB11-4BED-B658-CC0ABE5B3CC3}">
  <ds:schemaRefs>
    <ds:schemaRef ds:uri="http://purl.org/dc/elements/1.1/"/>
    <ds:schemaRef ds:uri="http://purl.org/dc/dcmitype/"/>
    <ds:schemaRef ds:uri="http://schemas.microsoft.com/office/2006/documentManagement/types"/>
    <ds:schemaRef ds:uri="330e2b19-d22b-458d-836c-196ed8ef0578"/>
    <ds:schemaRef ds:uri="http://schemas.openxmlformats.org/package/2006/metadata/core-properties"/>
    <ds:schemaRef ds:uri="http://purl.org/dc/terms/"/>
    <ds:schemaRef ds:uri="http://schemas.microsoft.com/office/2006/metadata/properties"/>
    <ds:schemaRef ds:uri="e84ae1cb-83da-46e9-90cf-a6223a3d62b4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A431D4-7806-44A8-93CB-A4328BF455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DBB1C-FE0E-4A46-8811-6C80C4A3D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398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TAUSHETSPLIKT OG ANONYMISERING</vt:lpstr>
      <vt:lpstr>VI SNAKKER SAMMEN</vt:lpstr>
      <vt:lpstr>Taushetsplikt</vt:lpstr>
      <vt:lpstr>PowerPoint-presentasjon</vt:lpstr>
      <vt:lpstr>ANONYMISERING</vt:lpstr>
      <vt:lpstr>VI SNAKKER SAMMEN</vt:lpstr>
      <vt:lpstr>Anonymisering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Taushetsplikt og anonymisering</dc:title>
  <dc:creator>Bakken Hege</dc:creator>
  <cp:lastModifiedBy>May Østby</cp:lastModifiedBy>
  <cp:revision>7</cp:revision>
  <dcterms:created xsi:type="dcterms:W3CDTF">2021-05-07T07:45:38Z</dcterms:created>
  <dcterms:modified xsi:type="dcterms:W3CDTF">2022-05-02T14:05:10Z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