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9"/>
  </p:notesMasterIdLst>
  <p:sldIdLst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F0A1A-E5EA-4628-A8AB-471309596732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7AA46-3C51-4DC8-A61C-F1F7979BAA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899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C769-78AA-406E-A620-38B6A705713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14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DA8472-7AA0-488D-B4F4-54CE637A0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8DCECA1-19D3-44B7-9449-483A90A70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EA5206B-D7BB-4B64-9856-DD0F6243A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A0EF-1737-436B-B14C-F0723631225E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09301F-63F1-4B7E-A7F5-1DE43EBEF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9A560B7-48A1-4DE0-A5A9-3D281602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492A-62DA-49CC-8B96-9D8A5E8137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89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8497E1-FBA0-4F30-9C95-D80C8D92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A78C6C0-FC27-4F3E-A218-614DDD097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126FBEC-8C35-4E8B-B803-5BFD10E8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C7ED-FE7C-4078-AF53-5C8E651099E2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B47FC0-5745-4E99-B7B5-0EE9F5BA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41491E6-C82D-446D-8443-48C767D2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492A-62DA-49CC-8B96-9D8A5E8137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832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7624A10-A4D5-48ED-B1FB-CC6AE77B5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FADB75E-E83C-4265-BDDC-206412547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197A839-707F-4C23-A4DD-4447ED22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1175-5C3E-4696-BB1D-7C3C7CF46BA8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ABAF81-305D-4A67-B79A-0237B7FBC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76B4CD-403B-4AFC-88C3-E21E5063C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492A-62DA-49CC-8B96-9D8A5E8137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315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269F51-C574-415D-B54F-25BC6FE9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EAA40D-BE4C-4CC3-AE7A-97C0DC15C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AE86DA1-D830-4529-A036-2D5A2085F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C741-97EB-4274-B8D9-BD8CA187B78D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CDCD12-922D-42E3-88C7-712A16F4F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54B899-430E-4803-9452-48C31C287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492A-62DA-49CC-8B96-9D8A5E8137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993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2A741D-04FF-48FB-B4BE-39D73920C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4CB67EA-498B-4515-BE2F-B660C9E11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22322A-6A61-4386-8829-3F1CE2A9D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2239-05F7-4970-A03F-169671ACD3D9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CAA38A-E9EB-49EE-96DE-F87602B4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E21D7AA-D75B-4A4F-B6FD-0F4E7FAB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492A-62DA-49CC-8B96-9D8A5E8137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916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0F1CFD-90C1-46FD-9DB6-E86697B8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79ADD5-123C-4FF4-A46C-7A269FC47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B261951-BD83-4499-B828-E689CF193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43E32DC-C09F-4539-BD74-04073D62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5D8-8D50-4A33-B002-640496161BA9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483AA34-4599-4356-B1D4-3C9912A0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8A42228-BF5E-4186-BCC0-832B56F3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492A-62DA-49CC-8B96-9D8A5E8137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703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BBACD-6CA8-4857-AC58-CC41DB4E0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18CBB05-B796-4212-B58D-4ABEDFC53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A143420-3D45-4AC8-BD4B-D6FAB9E3F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8621582-40BE-4CB3-9D3B-395B359BC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878475A-7E33-433B-9B3B-5ECBE7465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044EE8B-CCD8-4ABC-AEE8-767EBF14F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3FAC1-8FD5-42B1-9E8F-A55FFBA2D8C2}" type="datetime1">
              <a:rPr lang="nb-NO" smtClean="0"/>
              <a:t>02.05.2022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2561CEA-337E-4A5B-B19A-F5689F959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F730BFA-21FC-4346-8D2E-FD1476E9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492A-62DA-49CC-8B96-9D8A5E8137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794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155F71-08F0-400A-9FAE-9930CB36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90307A6-4E05-48EC-9F45-0CE91E4C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976A-D28E-422C-B769-D8DFF5E729BB}" type="datetime1">
              <a:rPr lang="nb-NO" smtClean="0"/>
              <a:t>02.05.2022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ACE6519-68DC-4627-B7C7-8AE4E80AA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B1B19D3-347D-4E8E-857E-E9967D3E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492A-62DA-49CC-8B96-9D8A5E8137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291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B487AA8-9B9F-46EB-93AD-70987CF1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DD42-7A56-464B-B99E-4D154809765A}" type="datetime1">
              <a:rPr lang="nb-NO" smtClean="0"/>
              <a:t>02.05.2022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F63B6E8-6154-4D49-B352-2587A298D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679E8D6-6BD5-4C9E-A852-F042518C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492A-62DA-49CC-8B96-9D8A5E8137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326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C0833F-2CFF-48FD-A071-44ADDE6A1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91AA37-5B4A-4B77-908E-D3D8454A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10C0A54-00E0-4CF5-859E-F246C8C07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83E1C18-535C-475A-BC93-75622E080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6D0D-8CDF-43E8-8281-9FF3743F7BD7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B4EC9E9-AF69-4E04-B3A8-1754FEF1E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9F4A351-E7CD-4287-99AA-25FC789D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492A-62DA-49CC-8B96-9D8A5E8137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402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7946D3-9015-4FDF-B446-356A16DBE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2DE44AF-6CD9-4D19-90D4-820C5210B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6BCE090-5FCB-471A-9032-BD1D5B7C9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8BC5714-23AB-4A5C-A2B0-003DFA6B5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B79A-3471-4435-8ABC-AE1F4879DA83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BA017A8-1928-439A-A66E-2BC5A56C3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BD6F05-2FAF-4A93-A405-A09BA1A0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492A-62DA-49CC-8B96-9D8A5E8137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965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D232C3F-588C-4C85-91A8-1B8FD134A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4BC2689-0D91-4AB3-ADCF-081BC1A59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2E4ED00-360E-4CC0-A070-19D4C0B6C8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D9039-2C33-439F-B823-4B19ADC43504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0A9DA5-7B6A-4663-AFF9-2CC2F4CC4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9213CF1-2771-4E5C-927F-09D399E45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4492A-62DA-49CC-8B96-9D8A5E8137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874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97874" y="2575719"/>
            <a:ext cx="10257692" cy="1706562"/>
          </a:xfrm>
        </p:spPr>
        <p:txBody>
          <a:bodyPr>
            <a:noAutofit/>
          </a:bodyPr>
          <a:lstStyle/>
          <a:p>
            <a:r>
              <a:rPr lang="nb-NO" sz="4400" b="1" dirty="0"/>
              <a:t>DIAGRAM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8" y="422029"/>
            <a:ext cx="2610099" cy="157089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919" y="316522"/>
            <a:ext cx="1417736" cy="16764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84437"/>
            <a:ext cx="3405683" cy="97601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947" y="5784437"/>
            <a:ext cx="1699847" cy="95616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7"/>
          <a:srcRect l="87012"/>
          <a:stretch/>
        </p:blipFill>
        <p:spPr>
          <a:xfrm>
            <a:off x="4985794" y="5382604"/>
            <a:ext cx="1140926" cy="128919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7369" y="5382604"/>
            <a:ext cx="957169" cy="135799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7957" y="5497830"/>
            <a:ext cx="1590307" cy="105874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9562" y="5693950"/>
            <a:ext cx="2827093" cy="7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1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39F561-9D43-4C8F-95E8-4CCCACD09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HVA ER ET DIAGRAM?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B80AE4-EED6-4AD4-8756-8204AA273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969000" cy="4351338"/>
          </a:xfrm>
        </p:spPr>
        <p:txBody>
          <a:bodyPr/>
          <a:lstStyle/>
          <a:p>
            <a:pPr lvl="0"/>
            <a:r>
              <a:rPr lang="nb-NO" dirty="0"/>
              <a:t>Et diagram er en måte å vise fram det vi har funnet ut når vi kan telle dataene. </a:t>
            </a:r>
          </a:p>
          <a:p>
            <a:pPr lvl="0"/>
            <a:endParaRPr lang="nb-NO" dirty="0"/>
          </a:p>
          <a:p>
            <a:pPr lvl="0"/>
            <a:r>
              <a:rPr lang="nb-NO" dirty="0"/>
              <a:t>Diagrammer er en enkel måte å vise likheter og forskjeller i dataene som er samlet inn.  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3851C1D-91C3-4486-9C36-3AF7988B5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4C9BC2D-A702-4439-80B0-CC2E3F452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492A-62DA-49CC-8B96-9D8A5E8137B8}" type="slidenum">
              <a:rPr lang="nb-NO" smtClean="0"/>
              <a:t>2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E73D5D7-22A6-4790-8F00-0BC4ADDF3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492" y="578919"/>
            <a:ext cx="2972521" cy="296380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209BA23-49A7-4578-92E9-26BA08979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945" y="3756517"/>
            <a:ext cx="2539317" cy="263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6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6E8A34-963C-43FA-BD46-96D5C1837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SØYLEDIAGRAM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6B8F098C-C6AA-4EC8-B7FD-8133389C9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1433" y="1056814"/>
            <a:ext cx="3877403" cy="4172264"/>
          </a:xfrm>
          <a:prstGeom prst="rect">
            <a:avLst/>
          </a:prstGeo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1CF83C8-4A95-48E4-8B2A-E935951A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D778EAC-C840-4145-B456-F3B3BDC02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492A-62DA-49CC-8B96-9D8A5E8137B8}" type="slidenum">
              <a:rPr lang="nb-NO" smtClean="0"/>
              <a:t>3</a:t>
            </a:fld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0B93EFF-220C-439A-9796-DCBFFAABCA93}"/>
              </a:ext>
            </a:extLst>
          </p:cNvPr>
          <p:cNvSpPr/>
          <p:nvPr/>
        </p:nvSpPr>
        <p:spPr>
          <a:xfrm>
            <a:off x="838200" y="1865673"/>
            <a:ext cx="5562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</a:rPr>
              <a:t>Hvis vi setter data inn i søylediagram, kan vi lett se hva som er mye, like mye eller mindre av noe.</a:t>
            </a:r>
          </a:p>
          <a:p>
            <a:endParaRPr lang="nb-NO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</a:rPr>
              <a:t>Vi kan sammenligne høyden. 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08982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994B05-5770-46BB-A88F-AE3F0238F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KAKEDIAGRAM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DE470083-DDB5-4E00-945D-E75E9F696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5074" y="1306233"/>
            <a:ext cx="4114800" cy="4028775"/>
          </a:xfrm>
          <a:prstGeom prst="rect">
            <a:avLst/>
          </a:prstGeo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3FD387D-761D-4A80-86D9-D3739103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5F8ED37-DB66-4B41-897F-4248D9919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492A-62DA-49CC-8B96-9D8A5E8137B8}" type="slidenum">
              <a:rPr lang="nb-NO" smtClean="0"/>
              <a:t>4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C9E42EF-A5CE-4D82-B072-51ED05EEAA04}"/>
              </a:ext>
            </a:extLst>
          </p:cNvPr>
          <p:cNvSpPr txBox="1"/>
          <p:nvPr/>
        </p:nvSpPr>
        <p:spPr>
          <a:xfrm>
            <a:off x="838200" y="2096655"/>
            <a:ext cx="43226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z="3200" dirty="0"/>
              <a:t>Hvis tall er lagt inn i kakediagram, så kan de forskjellige delene klippes ut for å måle hva som er mest</a:t>
            </a:r>
            <a:r>
              <a:rPr lang="nb-NO" sz="3200"/>
              <a:t>, like mye </a:t>
            </a:r>
            <a:r>
              <a:rPr lang="nb-NO" sz="3200" dirty="0"/>
              <a:t>og minst. </a:t>
            </a:r>
          </a:p>
        </p:txBody>
      </p:sp>
    </p:spTree>
    <p:extLst>
      <p:ext uri="{BB962C8B-B14F-4D97-AF65-F5344CB8AC3E}">
        <p14:creationId xmlns:p14="http://schemas.microsoft.com/office/powerpoint/2010/main" val="3173712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8F6B0D4B41FA41BC01CD0D24188169" ma:contentTypeVersion="12" ma:contentTypeDescription="Opprett et nytt dokument." ma:contentTypeScope="" ma:versionID="18d9a53eb47669040282f2fb1f92bb1c">
  <xsd:schema xmlns:xsd="http://www.w3.org/2001/XMLSchema" xmlns:xs="http://www.w3.org/2001/XMLSchema" xmlns:p="http://schemas.microsoft.com/office/2006/metadata/properties" xmlns:ns2="e84ae1cb-83da-46e9-90cf-a6223a3d62b4" xmlns:ns3="330e2b19-d22b-458d-836c-196ed8ef0578" targetNamespace="http://schemas.microsoft.com/office/2006/metadata/properties" ma:root="true" ma:fieldsID="4f18f6ffda4848f895b9fb842a6a77b2" ns2:_="" ns3:_="">
    <xsd:import namespace="e84ae1cb-83da-46e9-90cf-a6223a3d62b4"/>
    <xsd:import namespace="330e2b19-d22b-458d-836c-196ed8ef05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ae1cb-83da-46e9-90cf-a6223a3d6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e2b19-d22b-458d-836c-196ed8ef05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977325-2A17-4D7E-959F-3A9108A4528A}">
  <ds:schemaRefs>
    <ds:schemaRef ds:uri="http://purl.org/dc/elements/1.1/"/>
    <ds:schemaRef ds:uri="http://schemas.microsoft.com/office/2006/documentManagement/types"/>
    <ds:schemaRef ds:uri="330e2b19-d22b-458d-836c-196ed8ef0578"/>
    <ds:schemaRef ds:uri="http://purl.org/dc/dcmitype/"/>
    <ds:schemaRef ds:uri="http://schemas.microsoft.com/office/infopath/2007/PartnerControls"/>
    <ds:schemaRef ds:uri="e84ae1cb-83da-46e9-90cf-a6223a3d62b4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8564A07-1529-4F89-87AE-B7C9F2AF88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4ae1cb-83da-46e9-90cf-a6223a3d62b4"/>
    <ds:schemaRef ds:uri="330e2b19-d22b-458d-836c-196ed8ef05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011A84-A4ED-4F31-AAFE-844D2A56CB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164</Words>
  <Application>Microsoft Office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DIAGRAM</vt:lpstr>
      <vt:lpstr>HVA ER ET DIAGRAM?</vt:lpstr>
      <vt:lpstr>SØYLEDIAGRAM</vt:lpstr>
      <vt:lpstr>KAKEDIAGRAM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</dc:title>
  <dc:creator>May Østby</dc:creator>
  <cp:lastModifiedBy>May Østby</cp:lastModifiedBy>
  <cp:revision>3</cp:revision>
  <dcterms:created xsi:type="dcterms:W3CDTF">2022-01-19T15:02:49Z</dcterms:created>
  <dcterms:modified xsi:type="dcterms:W3CDTF">2022-05-02T14:46:07Z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0x010100718F6B0D4B41FA41BC01CD0D24188169</vt:lpwstr>
  </property>
</Properties>
</file>