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4"/>
  </p:sldMasterIdLst>
  <p:notesMasterIdLst>
    <p:notesMasterId r:id="rId16"/>
  </p:notesMasterIdLst>
  <p:sldIdLst>
    <p:sldId id="277" r:id="rId5"/>
    <p:sldId id="303" r:id="rId6"/>
    <p:sldId id="259" r:id="rId7"/>
    <p:sldId id="304" r:id="rId8"/>
    <p:sldId id="272" r:id="rId9"/>
    <p:sldId id="258" r:id="rId10"/>
    <p:sldId id="306" r:id="rId11"/>
    <p:sldId id="275" r:id="rId12"/>
    <p:sldId id="307" r:id="rId13"/>
    <p:sldId id="271" r:id="rId14"/>
    <p:sldId id="276" r:id="rId15"/>
  </p:sldIdLst>
  <p:sldSz cx="12192000" cy="6858000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5F7B6D-B586-46D7-80E4-67E28A16F06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b-NO"/>
        </a:p>
      </dgm:t>
    </dgm:pt>
    <dgm:pt modelId="{63D48D30-1005-4CAB-995D-DCBF718FCF1A}">
      <dgm:prSet phldrT="[Text]" custT="1"/>
      <dgm:spPr/>
      <dgm:t>
        <a:bodyPr/>
        <a:lstStyle/>
        <a:p>
          <a:r>
            <a:rPr lang="nb-NO" sz="1600" b="1" i="0"/>
            <a:t>1</a:t>
          </a:r>
          <a:r>
            <a:rPr lang="nb-NO" sz="1600" b="0" i="0"/>
            <a:t>.</a:t>
          </a:r>
          <a:r>
            <a:rPr lang="nb-NO" sz="1600" b="1" i="0">
              <a:effectLst/>
            </a:rPr>
            <a:t>Hva skal undersøkes  </a:t>
          </a:r>
        </a:p>
        <a:p>
          <a:r>
            <a:rPr lang="nb-NO" sz="1600" b="0" i="0">
              <a:effectLst/>
            </a:rPr>
            <a:t>Forsknings-spørsmål, problemstilling, hypotese </a:t>
          </a:r>
        </a:p>
        <a:p>
          <a:r>
            <a:rPr lang="nb-NO" sz="1600" b="0" i="1">
              <a:effectLst/>
            </a:rPr>
            <a:t>Hva vil vi finne ut?</a:t>
          </a:r>
          <a:r>
            <a:rPr lang="nb-NO" sz="1400" b="0" i="1">
              <a:effectLst/>
            </a:rPr>
            <a:t> </a:t>
          </a:r>
          <a:endParaRPr lang="nb-NO" sz="1400" b="0" i="0">
            <a:effectLst/>
          </a:endParaRPr>
        </a:p>
        <a:p>
          <a:endParaRPr lang="nb-NO" sz="1600" dirty="0"/>
        </a:p>
      </dgm:t>
    </dgm:pt>
    <dgm:pt modelId="{D9A0D32D-0679-4395-A527-8BAA167796C5}" type="parTrans" cxnId="{C5DF9F15-A8DE-4FBF-A63E-734C462506C5}">
      <dgm:prSet/>
      <dgm:spPr/>
      <dgm:t>
        <a:bodyPr/>
        <a:lstStyle/>
        <a:p>
          <a:endParaRPr lang="nb-NO"/>
        </a:p>
      </dgm:t>
    </dgm:pt>
    <dgm:pt modelId="{164989D5-CE62-4655-B378-ECADCA4BCA67}" type="sibTrans" cxnId="{C5DF9F15-A8DE-4FBF-A63E-734C462506C5}">
      <dgm:prSet/>
      <dgm:spPr/>
      <dgm:t>
        <a:bodyPr/>
        <a:lstStyle/>
        <a:p>
          <a:endParaRPr lang="nb-NO"/>
        </a:p>
      </dgm:t>
    </dgm:pt>
    <dgm:pt modelId="{3B2C123E-DF8F-422B-8D89-50546358D8F7}">
      <dgm:prSet phldrT="[Text]" custT="1"/>
      <dgm:spPr/>
      <dgm:t>
        <a:bodyPr/>
        <a:lstStyle/>
        <a:p>
          <a:r>
            <a:rPr lang="nb-NO" sz="1800" b="1" i="0">
              <a:effectLst/>
            </a:rPr>
            <a:t>2.Søke litteratur</a:t>
          </a:r>
          <a:r>
            <a:rPr lang="nb-NO" sz="1800" b="0" i="0">
              <a:effectLst/>
            </a:rPr>
            <a:t> </a:t>
          </a:r>
        </a:p>
        <a:p>
          <a:r>
            <a:rPr lang="nb-NO" sz="1600" b="0" i="0">
              <a:effectLst/>
            </a:rPr>
            <a:t>Finne ut mer om samme tema          </a:t>
          </a:r>
        </a:p>
        <a:p>
          <a:r>
            <a:rPr lang="nb-NO" sz="1600" b="0" i="1">
              <a:effectLst/>
            </a:rPr>
            <a:t>Hva har andre funnet ut om temaet? </a:t>
          </a:r>
          <a:endParaRPr lang="nb-NO" sz="1600" dirty="0">
            <a:effectLst/>
          </a:endParaRPr>
        </a:p>
      </dgm:t>
    </dgm:pt>
    <dgm:pt modelId="{97B11656-3493-46A8-92A9-393D5A190714}" type="parTrans" cxnId="{98A020D7-9299-4564-B9FC-BD49597D13F8}">
      <dgm:prSet/>
      <dgm:spPr/>
      <dgm:t>
        <a:bodyPr/>
        <a:lstStyle/>
        <a:p>
          <a:endParaRPr lang="nb-NO"/>
        </a:p>
      </dgm:t>
    </dgm:pt>
    <dgm:pt modelId="{FB58F36F-E742-4CE7-B344-7AD1F1FC5440}" type="sibTrans" cxnId="{98A020D7-9299-4564-B9FC-BD49597D13F8}">
      <dgm:prSet/>
      <dgm:spPr/>
      <dgm:t>
        <a:bodyPr/>
        <a:lstStyle/>
        <a:p>
          <a:endParaRPr lang="nb-NO"/>
        </a:p>
      </dgm:t>
    </dgm:pt>
    <dgm:pt modelId="{B78F3384-2C17-4D1B-8FD1-C5015E9C64AD}">
      <dgm:prSet phldrT="[Text]" custT="1"/>
      <dgm:spPr/>
      <dgm:t>
        <a:bodyPr/>
        <a:lstStyle/>
        <a:p>
          <a:r>
            <a:rPr lang="nb-NO" sz="1800" b="1" i="0"/>
            <a:t>3</a:t>
          </a:r>
          <a:r>
            <a:rPr lang="nb-NO" sz="1800" b="1" i="0">
              <a:effectLst/>
            </a:rPr>
            <a:t>. Planlegge</a:t>
          </a:r>
          <a:r>
            <a:rPr lang="nb-NO" sz="1800" b="0" i="0">
              <a:effectLst/>
            </a:rPr>
            <a:t>   </a:t>
          </a:r>
        </a:p>
        <a:p>
          <a:r>
            <a:rPr lang="nb-NO" sz="1600" b="0" i="0">
              <a:effectLst/>
            </a:rPr>
            <a:t>Bestemme hvordan vi skal undersøke og analysere og  hvem vi kan spørre.</a:t>
          </a:r>
        </a:p>
        <a:p>
          <a:r>
            <a:rPr lang="nb-NO" sz="1600" b="0" i="1">
              <a:effectLst/>
            </a:rPr>
            <a:t>Hva skal planen for forskningen inneholde? </a:t>
          </a:r>
          <a:endParaRPr lang="nb-NO" sz="1600" b="0" i="0">
            <a:effectLst/>
          </a:endParaRPr>
        </a:p>
        <a:p>
          <a:endParaRPr lang="nb-NO" sz="900" dirty="0"/>
        </a:p>
      </dgm:t>
    </dgm:pt>
    <dgm:pt modelId="{BE6D1C14-0E64-4665-A267-207031FE4BC8}" type="parTrans" cxnId="{BD61CDBD-B881-4058-88EF-801B17D563B1}">
      <dgm:prSet/>
      <dgm:spPr/>
      <dgm:t>
        <a:bodyPr/>
        <a:lstStyle/>
        <a:p>
          <a:endParaRPr lang="nb-NO"/>
        </a:p>
      </dgm:t>
    </dgm:pt>
    <dgm:pt modelId="{09D771DA-CFFE-4963-8A6B-95DCAC670784}" type="sibTrans" cxnId="{BD61CDBD-B881-4058-88EF-801B17D563B1}">
      <dgm:prSet/>
      <dgm:spPr/>
      <dgm:t>
        <a:bodyPr/>
        <a:lstStyle/>
        <a:p>
          <a:endParaRPr lang="nb-NO"/>
        </a:p>
      </dgm:t>
    </dgm:pt>
    <dgm:pt modelId="{E3AEAA9B-7934-487E-A729-906E3B328BDA}">
      <dgm:prSet custT="1"/>
      <dgm:spPr/>
      <dgm:t>
        <a:bodyPr/>
        <a:lstStyle/>
        <a:p>
          <a:r>
            <a:rPr lang="nb-NO" sz="1800" b="1" i="0"/>
            <a:t>4. </a:t>
          </a:r>
          <a:r>
            <a:rPr lang="nb-NO" sz="1800" b="1" i="0">
              <a:effectLst/>
            </a:rPr>
            <a:t>Data- innsamling </a:t>
          </a:r>
        </a:p>
        <a:p>
          <a:r>
            <a:rPr lang="nb-NO" sz="1600" b="0" i="0">
              <a:effectLst/>
            </a:rPr>
            <a:t>Observasjon, intervju eller spørreskjema</a:t>
          </a:r>
        </a:p>
        <a:p>
          <a:r>
            <a:rPr lang="nb-NO" sz="1600" b="0" i="1">
              <a:effectLst/>
            </a:rPr>
            <a:t>Hvordan skal vi samle inn informasjon </a:t>
          </a:r>
          <a:endParaRPr lang="nb-NO" sz="1600" i="1" dirty="0">
            <a:effectLst/>
          </a:endParaRPr>
        </a:p>
      </dgm:t>
    </dgm:pt>
    <dgm:pt modelId="{10A088BA-561B-4C49-82AA-28FC076F61FC}" type="parTrans" cxnId="{9377D64D-D62F-4928-969B-16A053CF5B6F}">
      <dgm:prSet/>
      <dgm:spPr/>
      <dgm:t>
        <a:bodyPr/>
        <a:lstStyle/>
        <a:p>
          <a:endParaRPr lang="nb-NO"/>
        </a:p>
      </dgm:t>
    </dgm:pt>
    <dgm:pt modelId="{7472D37B-046F-4300-9AD5-C0D4F507E2E2}" type="sibTrans" cxnId="{9377D64D-D62F-4928-969B-16A053CF5B6F}">
      <dgm:prSet/>
      <dgm:spPr/>
      <dgm:t>
        <a:bodyPr/>
        <a:lstStyle/>
        <a:p>
          <a:endParaRPr lang="nb-NO"/>
        </a:p>
      </dgm:t>
    </dgm:pt>
    <dgm:pt modelId="{3BE99D27-E6C8-4CD0-B754-445A156AE523}">
      <dgm:prSet custT="1"/>
      <dgm:spPr/>
      <dgm:t>
        <a:bodyPr/>
        <a:lstStyle/>
        <a:p>
          <a:r>
            <a:rPr lang="nb-NO" sz="1800" b="1" i="0"/>
            <a:t>5</a:t>
          </a:r>
          <a:r>
            <a:rPr lang="nb-NO" sz="1800" b="1" i="0">
              <a:effectLst/>
            </a:rPr>
            <a:t>. Analysere </a:t>
          </a:r>
        </a:p>
        <a:p>
          <a:r>
            <a:rPr lang="nb-NO" sz="1600" b="0" i="0">
              <a:effectLst/>
            </a:rPr>
            <a:t>Sortere, ordne data i system </a:t>
          </a:r>
        </a:p>
        <a:p>
          <a:r>
            <a:rPr lang="nb-NO" sz="1600" b="0" i="1">
              <a:effectLst/>
            </a:rPr>
            <a:t>Hva har vi funnet ut og hvordan kan vi vise frem dette på en best mulig måte?  </a:t>
          </a:r>
          <a:endParaRPr lang="nb-NO" sz="1600" i="1" dirty="0">
            <a:effectLst/>
          </a:endParaRPr>
        </a:p>
      </dgm:t>
    </dgm:pt>
    <dgm:pt modelId="{4344397B-2363-40A7-8C9B-5D078AE1A51C}" type="parTrans" cxnId="{E3A6DAFC-EAB2-410C-A0B1-1778D951A566}">
      <dgm:prSet/>
      <dgm:spPr/>
      <dgm:t>
        <a:bodyPr/>
        <a:lstStyle/>
        <a:p>
          <a:endParaRPr lang="nb-NO"/>
        </a:p>
      </dgm:t>
    </dgm:pt>
    <dgm:pt modelId="{66C3140F-A276-46D7-BBC6-58B1743A649B}" type="sibTrans" cxnId="{E3A6DAFC-EAB2-410C-A0B1-1778D951A566}">
      <dgm:prSet/>
      <dgm:spPr/>
      <dgm:t>
        <a:bodyPr/>
        <a:lstStyle/>
        <a:p>
          <a:endParaRPr lang="nb-NO"/>
        </a:p>
      </dgm:t>
    </dgm:pt>
    <dgm:pt modelId="{0F0FE62C-6B4E-42D9-9E9C-A49B73EB9619}">
      <dgm:prSet custT="1"/>
      <dgm:spPr/>
      <dgm:t>
        <a:bodyPr/>
        <a:lstStyle/>
        <a:p>
          <a:r>
            <a:rPr lang="nb-NO" sz="1800" b="1" i="0"/>
            <a:t>6. </a:t>
          </a:r>
          <a:r>
            <a:rPr lang="nb-NO" sz="1800" b="1" i="0">
              <a:effectLst/>
            </a:rPr>
            <a:t>Diskusjon</a:t>
          </a:r>
          <a:r>
            <a:rPr lang="nb-NO" sz="1800" b="0" i="0">
              <a:effectLst/>
            </a:rPr>
            <a:t> </a:t>
          </a:r>
        </a:p>
        <a:p>
          <a:r>
            <a:rPr lang="nb-NO" sz="1600" b="0" i="0">
              <a:effectLst/>
            </a:rPr>
            <a:t>Oppsummere,  sammenlikne og kritisere  </a:t>
          </a:r>
        </a:p>
        <a:p>
          <a:r>
            <a:rPr lang="nb-NO" sz="1600" b="0" i="1">
              <a:effectLst/>
            </a:rPr>
            <a:t>Hvor viktig er kunnskapen vi har funnet. Hvem er den viktig for. Hvordan kan den brukes?  </a:t>
          </a:r>
          <a:endParaRPr lang="nb-NO" sz="1600" dirty="0">
            <a:effectLst/>
          </a:endParaRPr>
        </a:p>
      </dgm:t>
    </dgm:pt>
    <dgm:pt modelId="{5130BB3C-FE09-46CD-B818-894C3F7BBF5E}" type="parTrans" cxnId="{FFD8B0E0-3516-405F-9012-1AB79B391B11}">
      <dgm:prSet/>
      <dgm:spPr/>
      <dgm:t>
        <a:bodyPr/>
        <a:lstStyle/>
        <a:p>
          <a:endParaRPr lang="nb-NO"/>
        </a:p>
      </dgm:t>
    </dgm:pt>
    <dgm:pt modelId="{A34C522B-32E4-44D2-AB05-25E584ED5E50}" type="sibTrans" cxnId="{FFD8B0E0-3516-405F-9012-1AB79B391B11}">
      <dgm:prSet/>
      <dgm:spPr/>
      <dgm:t>
        <a:bodyPr/>
        <a:lstStyle/>
        <a:p>
          <a:endParaRPr lang="nb-NO"/>
        </a:p>
      </dgm:t>
    </dgm:pt>
    <dgm:pt modelId="{7371E5FC-19C1-4415-9647-5DB78036FBC4}">
      <dgm:prSet custT="1"/>
      <dgm:spPr/>
      <dgm:t>
        <a:bodyPr/>
        <a:lstStyle/>
        <a:p>
          <a:r>
            <a:rPr lang="nb-NO" sz="1800" b="1" i="0"/>
            <a:t>7</a:t>
          </a:r>
          <a:r>
            <a:rPr lang="nb-NO" sz="1800" b="0" i="0">
              <a:effectLst/>
            </a:rPr>
            <a:t>.</a:t>
          </a:r>
          <a:r>
            <a:rPr lang="nb-NO" sz="1600" b="1" i="0">
              <a:effectLst/>
            </a:rPr>
            <a:t>Formidle </a:t>
          </a:r>
        </a:p>
        <a:p>
          <a:r>
            <a:rPr lang="nb-NO" sz="1600" b="0" i="0">
              <a:effectLst/>
            </a:rPr>
            <a:t>Presentere og fortelle videre</a:t>
          </a:r>
        </a:p>
        <a:p>
          <a:r>
            <a:rPr lang="nb-NO" sz="1600" b="0" i="1">
              <a:effectLst/>
            </a:rPr>
            <a:t>Hvordan kan andre bli kjent med det vi har funnet ut?</a:t>
          </a:r>
          <a:r>
            <a:rPr lang="nb-NO" sz="1600" b="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 </a:t>
          </a:r>
          <a:endParaRPr lang="nb-NO" sz="1600" dirty="0"/>
        </a:p>
      </dgm:t>
    </dgm:pt>
    <dgm:pt modelId="{284F8856-A06D-45DC-A6DC-B816C318FF44}" type="parTrans" cxnId="{A0511E5E-1961-4518-834A-0350EDAD876F}">
      <dgm:prSet/>
      <dgm:spPr/>
      <dgm:t>
        <a:bodyPr/>
        <a:lstStyle/>
        <a:p>
          <a:endParaRPr lang="nb-NO"/>
        </a:p>
      </dgm:t>
    </dgm:pt>
    <dgm:pt modelId="{1F9E6198-F6BF-4E6F-9F05-CA1E05958C1F}" type="sibTrans" cxnId="{A0511E5E-1961-4518-834A-0350EDAD876F}">
      <dgm:prSet/>
      <dgm:spPr/>
      <dgm:t>
        <a:bodyPr/>
        <a:lstStyle/>
        <a:p>
          <a:endParaRPr lang="nb-NO"/>
        </a:p>
      </dgm:t>
    </dgm:pt>
    <dgm:pt modelId="{4C259708-0EE3-4B10-9BB2-D16C9E92FA69}" type="pres">
      <dgm:prSet presAssocID="{065F7B6D-B586-46D7-80E4-67E28A16F06C}" presName="rootnode" presStyleCnt="0">
        <dgm:presLayoutVars>
          <dgm:chMax/>
          <dgm:chPref/>
          <dgm:dir/>
          <dgm:animLvl val="lvl"/>
        </dgm:presLayoutVars>
      </dgm:prSet>
      <dgm:spPr/>
    </dgm:pt>
    <dgm:pt modelId="{AA97E486-D5BF-45A7-8FC3-8C59615B2D70}" type="pres">
      <dgm:prSet presAssocID="{63D48D30-1005-4CAB-995D-DCBF718FCF1A}" presName="composite" presStyleCnt="0"/>
      <dgm:spPr/>
    </dgm:pt>
    <dgm:pt modelId="{A77BAB3C-F71A-4D7A-BC8F-A056862A4701}" type="pres">
      <dgm:prSet presAssocID="{63D48D30-1005-4CAB-995D-DCBF718FCF1A}" presName="LShape" presStyleLbl="alignNode1" presStyleIdx="0" presStyleCnt="13"/>
      <dgm:spPr/>
    </dgm:pt>
    <dgm:pt modelId="{46A71627-CF19-498D-BDBE-6EFEF38E2F30}" type="pres">
      <dgm:prSet presAssocID="{63D48D30-1005-4CAB-995D-DCBF718FCF1A}" presName="ParentText" presStyleLbl="revTx" presStyleIdx="0" presStyleCnt="7" custScaleX="120413" custScaleY="148882" custLinFactNeighborX="13417" custLinFactNeighborY="24958">
        <dgm:presLayoutVars>
          <dgm:chMax val="0"/>
          <dgm:chPref val="0"/>
          <dgm:bulletEnabled val="1"/>
        </dgm:presLayoutVars>
      </dgm:prSet>
      <dgm:spPr/>
    </dgm:pt>
    <dgm:pt modelId="{24CED714-7C0D-4813-938D-FDD371864052}" type="pres">
      <dgm:prSet presAssocID="{63D48D30-1005-4CAB-995D-DCBF718FCF1A}" presName="Triangle" presStyleLbl="alignNode1" presStyleIdx="1" presStyleCnt="13"/>
      <dgm:spPr/>
    </dgm:pt>
    <dgm:pt modelId="{DF376BE6-1B8D-48C9-9D78-5B46EA104668}" type="pres">
      <dgm:prSet presAssocID="{164989D5-CE62-4655-B378-ECADCA4BCA67}" presName="sibTrans" presStyleCnt="0"/>
      <dgm:spPr/>
    </dgm:pt>
    <dgm:pt modelId="{5ABFE532-2065-4B21-85B4-03EF0CF303A8}" type="pres">
      <dgm:prSet presAssocID="{164989D5-CE62-4655-B378-ECADCA4BCA67}" presName="space" presStyleCnt="0"/>
      <dgm:spPr/>
    </dgm:pt>
    <dgm:pt modelId="{A4C5ECCF-CBF7-41E8-B38E-724BEE51BD26}" type="pres">
      <dgm:prSet presAssocID="{3B2C123E-DF8F-422B-8D89-50546358D8F7}" presName="composite" presStyleCnt="0"/>
      <dgm:spPr/>
    </dgm:pt>
    <dgm:pt modelId="{D6E7DFAE-22A1-434E-A29D-8D7C95A33FAD}" type="pres">
      <dgm:prSet presAssocID="{3B2C123E-DF8F-422B-8D89-50546358D8F7}" presName="LShape" presStyleLbl="alignNode1" presStyleIdx="2" presStyleCnt="13"/>
      <dgm:spPr/>
    </dgm:pt>
    <dgm:pt modelId="{6B1F63A8-1185-49EF-AB50-F28BD8430333}" type="pres">
      <dgm:prSet presAssocID="{3B2C123E-DF8F-422B-8D89-50546358D8F7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66E83F88-0DE0-499E-A48D-F739BE609267}" type="pres">
      <dgm:prSet presAssocID="{3B2C123E-DF8F-422B-8D89-50546358D8F7}" presName="Triangle" presStyleLbl="alignNode1" presStyleIdx="3" presStyleCnt="13"/>
      <dgm:spPr/>
    </dgm:pt>
    <dgm:pt modelId="{47B36E8A-7AF4-471D-AD36-4DFE9ADB4392}" type="pres">
      <dgm:prSet presAssocID="{FB58F36F-E742-4CE7-B344-7AD1F1FC5440}" presName="sibTrans" presStyleCnt="0"/>
      <dgm:spPr/>
    </dgm:pt>
    <dgm:pt modelId="{B637735A-1896-4160-A45D-C8308524CCD5}" type="pres">
      <dgm:prSet presAssocID="{FB58F36F-E742-4CE7-B344-7AD1F1FC5440}" presName="space" presStyleCnt="0"/>
      <dgm:spPr/>
    </dgm:pt>
    <dgm:pt modelId="{A1ACB1CB-F3A0-4784-97F0-DFE3296A9098}" type="pres">
      <dgm:prSet presAssocID="{B78F3384-2C17-4D1B-8FD1-C5015E9C64AD}" presName="composite" presStyleCnt="0"/>
      <dgm:spPr/>
    </dgm:pt>
    <dgm:pt modelId="{B9E4BEF6-1A60-48B5-BDE7-340CEA7FD934}" type="pres">
      <dgm:prSet presAssocID="{B78F3384-2C17-4D1B-8FD1-C5015E9C64AD}" presName="LShape" presStyleLbl="alignNode1" presStyleIdx="4" presStyleCnt="13" custLinFactNeighborX="-10169" custLinFactNeighborY="1209"/>
      <dgm:spPr/>
    </dgm:pt>
    <dgm:pt modelId="{99C58B81-A82B-4C77-89FA-577367020FE3}" type="pres">
      <dgm:prSet presAssocID="{B78F3384-2C17-4D1B-8FD1-C5015E9C64AD}" presName="ParentText" presStyleLbl="revTx" presStyleIdx="2" presStyleCnt="7" custScaleX="136060" custLinFactNeighborX="6179" custLinFactNeighborY="2197">
        <dgm:presLayoutVars>
          <dgm:chMax val="0"/>
          <dgm:chPref val="0"/>
          <dgm:bulletEnabled val="1"/>
        </dgm:presLayoutVars>
      </dgm:prSet>
      <dgm:spPr/>
    </dgm:pt>
    <dgm:pt modelId="{763683CB-8686-4B3B-A3E5-87CFB1E68F02}" type="pres">
      <dgm:prSet presAssocID="{B78F3384-2C17-4D1B-8FD1-C5015E9C64AD}" presName="Triangle" presStyleLbl="alignNode1" presStyleIdx="5" presStyleCnt="13"/>
      <dgm:spPr/>
    </dgm:pt>
    <dgm:pt modelId="{61916630-9E89-4D46-8C7A-415CCD34C7B3}" type="pres">
      <dgm:prSet presAssocID="{09D771DA-CFFE-4963-8A6B-95DCAC670784}" presName="sibTrans" presStyleCnt="0"/>
      <dgm:spPr/>
    </dgm:pt>
    <dgm:pt modelId="{73491441-0065-43CD-AB5B-88D4E5B4CBC5}" type="pres">
      <dgm:prSet presAssocID="{09D771DA-CFFE-4963-8A6B-95DCAC670784}" presName="space" presStyleCnt="0"/>
      <dgm:spPr/>
    </dgm:pt>
    <dgm:pt modelId="{0E1F78FB-9985-4859-8A07-DF821A8A3EFF}" type="pres">
      <dgm:prSet presAssocID="{E3AEAA9B-7934-487E-A729-906E3B328BDA}" presName="composite" presStyleCnt="0"/>
      <dgm:spPr/>
    </dgm:pt>
    <dgm:pt modelId="{9DC8C3E5-2BC9-4575-86B2-4B8A3AD84BA3}" type="pres">
      <dgm:prSet presAssocID="{E3AEAA9B-7934-487E-A729-906E3B328BDA}" presName="LShape" presStyleLbl="alignNode1" presStyleIdx="6" presStyleCnt="13"/>
      <dgm:spPr/>
    </dgm:pt>
    <dgm:pt modelId="{A3C59C10-8EB4-404E-A916-4638BDA44BBA}" type="pres">
      <dgm:prSet presAssocID="{E3AEAA9B-7934-487E-A729-906E3B328BDA}" presName="ParentText" presStyleLbl="revTx" presStyleIdx="3" presStyleCnt="7" custScaleX="123454" custLinFactNeighborX="13089" custLinFactNeighborY="-7601">
        <dgm:presLayoutVars>
          <dgm:chMax val="0"/>
          <dgm:chPref val="0"/>
          <dgm:bulletEnabled val="1"/>
        </dgm:presLayoutVars>
      </dgm:prSet>
      <dgm:spPr/>
    </dgm:pt>
    <dgm:pt modelId="{8D8E87CA-5BA4-4F00-9E22-10A10BC762FF}" type="pres">
      <dgm:prSet presAssocID="{E3AEAA9B-7934-487E-A729-906E3B328BDA}" presName="Triangle" presStyleLbl="alignNode1" presStyleIdx="7" presStyleCnt="13"/>
      <dgm:spPr/>
    </dgm:pt>
    <dgm:pt modelId="{02255982-0AEE-4704-8E36-5F3361BADA48}" type="pres">
      <dgm:prSet presAssocID="{7472D37B-046F-4300-9AD5-C0D4F507E2E2}" presName="sibTrans" presStyleCnt="0"/>
      <dgm:spPr/>
    </dgm:pt>
    <dgm:pt modelId="{119819C0-EE58-442B-8B33-502BDB91F109}" type="pres">
      <dgm:prSet presAssocID="{7472D37B-046F-4300-9AD5-C0D4F507E2E2}" presName="space" presStyleCnt="0"/>
      <dgm:spPr/>
    </dgm:pt>
    <dgm:pt modelId="{D136DEF1-2C68-40D3-8110-680FBE4D47D9}" type="pres">
      <dgm:prSet presAssocID="{3BE99D27-E6C8-4CD0-B754-445A156AE523}" presName="composite" presStyleCnt="0"/>
      <dgm:spPr/>
    </dgm:pt>
    <dgm:pt modelId="{EDB1985C-3C27-4C60-8A14-AF8796F1A43B}" type="pres">
      <dgm:prSet presAssocID="{3BE99D27-E6C8-4CD0-B754-445A156AE523}" presName="LShape" presStyleLbl="alignNode1" presStyleIdx="8" presStyleCnt="13"/>
      <dgm:spPr/>
    </dgm:pt>
    <dgm:pt modelId="{247057E5-3F8E-44E4-8455-B3B4E06C7AA7}" type="pres">
      <dgm:prSet presAssocID="{3BE99D27-E6C8-4CD0-B754-445A156AE523}" presName="ParentText" presStyleLbl="revTx" presStyleIdx="4" presStyleCnt="7" custScaleX="116841" custLinFactNeighborX="14139" custLinFactNeighborY="3501">
        <dgm:presLayoutVars>
          <dgm:chMax val="0"/>
          <dgm:chPref val="0"/>
          <dgm:bulletEnabled val="1"/>
        </dgm:presLayoutVars>
      </dgm:prSet>
      <dgm:spPr/>
    </dgm:pt>
    <dgm:pt modelId="{965FF2A4-3CE4-4016-95DD-2BCFC950920D}" type="pres">
      <dgm:prSet presAssocID="{3BE99D27-E6C8-4CD0-B754-445A156AE523}" presName="Triangle" presStyleLbl="alignNode1" presStyleIdx="9" presStyleCnt="13"/>
      <dgm:spPr/>
    </dgm:pt>
    <dgm:pt modelId="{87A9E908-E05E-4E05-AA83-955FF1661D01}" type="pres">
      <dgm:prSet presAssocID="{66C3140F-A276-46D7-BBC6-58B1743A649B}" presName="sibTrans" presStyleCnt="0"/>
      <dgm:spPr/>
    </dgm:pt>
    <dgm:pt modelId="{0E76021E-A036-476A-AB90-950867664A73}" type="pres">
      <dgm:prSet presAssocID="{66C3140F-A276-46D7-BBC6-58B1743A649B}" presName="space" presStyleCnt="0"/>
      <dgm:spPr/>
    </dgm:pt>
    <dgm:pt modelId="{7DF30C6E-EA31-452E-B5E1-3091CA1F1F5D}" type="pres">
      <dgm:prSet presAssocID="{0F0FE62C-6B4E-42D9-9E9C-A49B73EB9619}" presName="composite" presStyleCnt="0"/>
      <dgm:spPr/>
    </dgm:pt>
    <dgm:pt modelId="{BD7E1E59-2A19-4F4E-A687-908129C3E255}" type="pres">
      <dgm:prSet presAssocID="{0F0FE62C-6B4E-42D9-9E9C-A49B73EB9619}" presName="LShape" presStyleLbl="alignNode1" presStyleIdx="10" presStyleCnt="13" custLinFactNeighborX="-12348" custLinFactNeighborY="-1854"/>
      <dgm:spPr/>
    </dgm:pt>
    <dgm:pt modelId="{294C212F-DA6C-42FC-895A-2593C549A1F2}" type="pres">
      <dgm:prSet presAssocID="{0F0FE62C-6B4E-42D9-9E9C-A49B73EB9619}" presName="ParentText" presStyleLbl="revTx" presStyleIdx="5" presStyleCnt="7" custScaleX="117183" custLinFactNeighborX="-395" custLinFactNeighborY="6790">
        <dgm:presLayoutVars>
          <dgm:chMax val="0"/>
          <dgm:chPref val="0"/>
          <dgm:bulletEnabled val="1"/>
        </dgm:presLayoutVars>
      </dgm:prSet>
      <dgm:spPr/>
    </dgm:pt>
    <dgm:pt modelId="{D9BB8191-41E5-4753-AAC2-FBF8DA27C52B}" type="pres">
      <dgm:prSet presAssocID="{0F0FE62C-6B4E-42D9-9E9C-A49B73EB9619}" presName="Triangle" presStyleLbl="alignNode1" presStyleIdx="11" presStyleCnt="13"/>
      <dgm:spPr/>
    </dgm:pt>
    <dgm:pt modelId="{4D89FBE3-5C52-4141-BC9F-7727D0559E5A}" type="pres">
      <dgm:prSet presAssocID="{A34C522B-32E4-44D2-AB05-25E584ED5E50}" presName="sibTrans" presStyleCnt="0"/>
      <dgm:spPr/>
    </dgm:pt>
    <dgm:pt modelId="{11C62FBA-372B-4ADD-83FD-A41E53AEEEAF}" type="pres">
      <dgm:prSet presAssocID="{A34C522B-32E4-44D2-AB05-25E584ED5E50}" presName="space" presStyleCnt="0"/>
      <dgm:spPr/>
    </dgm:pt>
    <dgm:pt modelId="{FA400F55-DC0D-445A-A1CB-5BF98838671E}" type="pres">
      <dgm:prSet presAssocID="{7371E5FC-19C1-4415-9647-5DB78036FBC4}" presName="composite" presStyleCnt="0"/>
      <dgm:spPr/>
    </dgm:pt>
    <dgm:pt modelId="{8EDCC3AC-4363-43CF-ACB4-F3FB61130544}" type="pres">
      <dgm:prSet presAssocID="{7371E5FC-19C1-4415-9647-5DB78036FBC4}" presName="LShape" presStyleLbl="alignNode1" presStyleIdx="12" presStyleCnt="13" custLinFactNeighborX="-5823" custLinFactNeighborY="1587"/>
      <dgm:spPr/>
    </dgm:pt>
    <dgm:pt modelId="{26ECD52C-E194-4F32-A98D-EBD3703AB189}" type="pres">
      <dgm:prSet presAssocID="{7371E5FC-19C1-4415-9647-5DB78036FBC4}" presName="ParentText" presStyleLbl="revTx" presStyleIdx="6" presStyleCnt="7" custScaleX="96090" custLinFactNeighborX="-4702" custLinFactNeighborY="1672">
        <dgm:presLayoutVars>
          <dgm:chMax val="0"/>
          <dgm:chPref val="0"/>
          <dgm:bulletEnabled val="1"/>
        </dgm:presLayoutVars>
      </dgm:prSet>
      <dgm:spPr/>
    </dgm:pt>
  </dgm:ptLst>
  <dgm:cxnLst>
    <dgm:cxn modelId="{C5DF9F15-A8DE-4FBF-A63E-734C462506C5}" srcId="{065F7B6D-B586-46D7-80E4-67E28A16F06C}" destId="{63D48D30-1005-4CAB-995D-DCBF718FCF1A}" srcOrd="0" destOrd="0" parTransId="{D9A0D32D-0679-4395-A527-8BAA167796C5}" sibTransId="{164989D5-CE62-4655-B378-ECADCA4BCA67}"/>
    <dgm:cxn modelId="{2364303D-E875-4CCD-9A53-E1290E375CD1}" type="presOf" srcId="{63D48D30-1005-4CAB-995D-DCBF718FCF1A}" destId="{46A71627-CF19-498D-BDBE-6EFEF38E2F30}" srcOrd="0" destOrd="0" presId="urn:microsoft.com/office/officeart/2009/3/layout/StepUpProcess"/>
    <dgm:cxn modelId="{89D8DC5D-6A3C-46F1-B80B-3EB18204F21A}" type="presOf" srcId="{3B2C123E-DF8F-422B-8D89-50546358D8F7}" destId="{6B1F63A8-1185-49EF-AB50-F28BD8430333}" srcOrd="0" destOrd="0" presId="urn:microsoft.com/office/officeart/2009/3/layout/StepUpProcess"/>
    <dgm:cxn modelId="{A0511E5E-1961-4518-834A-0350EDAD876F}" srcId="{065F7B6D-B586-46D7-80E4-67E28A16F06C}" destId="{7371E5FC-19C1-4415-9647-5DB78036FBC4}" srcOrd="6" destOrd="0" parTransId="{284F8856-A06D-45DC-A6DC-B816C318FF44}" sibTransId="{1F9E6198-F6BF-4E6F-9F05-CA1E05958C1F}"/>
    <dgm:cxn modelId="{96C31745-1284-48D5-8F66-80114A757CB5}" type="presOf" srcId="{7371E5FC-19C1-4415-9647-5DB78036FBC4}" destId="{26ECD52C-E194-4F32-A98D-EBD3703AB189}" srcOrd="0" destOrd="0" presId="urn:microsoft.com/office/officeart/2009/3/layout/StepUpProcess"/>
    <dgm:cxn modelId="{C13A1F4B-8EAE-44AB-A0E2-B1C0CE84BE02}" type="presOf" srcId="{3BE99D27-E6C8-4CD0-B754-445A156AE523}" destId="{247057E5-3F8E-44E4-8455-B3B4E06C7AA7}" srcOrd="0" destOrd="0" presId="urn:microsoft.com/office/officeart/2009/3/layout/StepUpProcess"/>
    <dgm:cxn modelId="{9377D64D-D62F-4928-969B-16A053CF5B6F}" srcId="{065F7B6D-B586-46D7-80E4-67E28A16F06C}" destId="{E3AEAA9B-7934-487E-A729-906E3B328BDA}" srcOrd="3" destOrd="0" parTransId="{10A088BA-561B-4C49-82AA-28FC076F61FC}" sibTransId="{7472D37B-046F-4300-9AD5-C0D4F507E2E2}"/>
    <dgm:cxn modelId="{D7C8004F-390A-4257-8BB9-C040A60D8365}" type="presOf" srcId="{0F0FE62C-6B4E-42D9-9E9C-A49B73EB9619}" destId="{294C212F-DA6C-42FC-895A-2593C549A1F2}" srcOrd="0" destOrd="0" presId="urn:microsoft.com/office/officeart/2009/3/layout/StepUpProcess"/>
    <dgm:cxn modelId="{C18A9C95-C318-4207-AB36-C2B7F8C4461F}" type="presOf" srcId="{E3AEAA9B-7934-487E-A729-906E3B328BDA}" destId="{A3C59C10-8EB4-404E-A916-4638BDA44BBA}" srcOrd="0" destOrd="0" presId="urn:microsoft.com/office/officeart/2009/3/layout/StepUpProcess"/>
    <dgm:cxn modelId="{BD61CDBD-B881-4058-88EF-801B17D563B1}" srcId="{065F7B6D-B586-46D7-80E4-67E28A16F06C}" destId="{B78F3384-2C17-4D1B-8FD1-C5015E9C64AD}" srcOrd="2" destOrd="0" parTransId="{BE6D1C14-0E64-4665-A267-207031FE4BC8}" sibTransId="{09D771DA-CFFE-4963-8A6B-95DCAC670784}"/>
    <dgm:cxn modelId="{B8B69CC5-CD2A-4409-B435-EDD14C70EAAE}" type="presOf" srcId="{B78F3384-2C17-4D1B-8FD1-C5015E9C64AD}" destId="{99C58B81-A82B-4C77-89FA-577367020FE3}" srcOrd="0" destOrd="0" presId="urn:microsoft.com/office/officeart/2009/3/layout/StepUpProcess"/>
    <dgm:cxn modelId="{9D43DACD-04BE-4AA4-9D39-3191A7C0BA43}" type="presOf" srcId="{065F7B6D-B586-46D7-80E4-67E28A16F06C}" destId="{4C259708-0EE3-4B10-9BB2-D16C9E92FA69}" srcOrd="0" destOrd="0" presId="urn:microsoft.com/office/officeart/2009/3/layout/StepUpProcess"/>
    <dgm:cxn modelId="{98A020D7-9299-4564-B9FC-BD49597D13F8}" srcId="{065F7B6D-B586-46D7-80E4-67E28A16F06C}" destId="{3B2C123E-DF8F-422B-8D89-50546358D8F7}" srcOrd="1" destOrd="0" parTransId="{97B11656-3493-46A8-92A9-393D5A190714}" sibTransId="{FB58F36F-E742-4CE7-B344-7AD1F1FC5440}"/>
    <dgm:cxn modelId="{FFD8B0E0-3516-405F-9012-1AB79B391B11}" srcId="{065F7B6D-B586-46D7-80E4-67E28A16F06C}" destId="{0F0FE62C-6B4E-42D9-9E9C-A49B73EB9619}" srcOrd="5" destOrd="0" parTransId="{5130BB3C-FE09-46CD-B818-894C3F7BBF5E}" sibTransId="{A34C522B-32E4-44D2-AB05-25E584ED5E50}"/>
    <dgm:cxn modelId="{E3A6DAFC-EAB2-410C-A0B1-1778D951A566}" srcId="{065F7B6D-B586-46D7-80E4-67E28A16F06C}" destId="{3BE99D27-E6C8-4CD0-B754-445A156AE523}" srcOrd="4" destOrd="0" parTransId="{4344397B-2363-40A7-8C9B-5D078AE1A51C}" sibTransId="{66C3140F-A276-46D7-BBC6-58B1743A649B}"/>
    <dgm:cxn modelId="{27BA0718-93B2-42F6-93AD-E412302333BD}" type="presParOf" srcId="{4C259708-0EE3-4B10-9BB2-D16C9E92FA69}" destId="{AA97E486-D5BF-45A7-8FC3-8C59615B2D70}" srcOrd="0" destOrd="0" presId="urn:microsoft.com/office/officeart/2009/3/layout/StepUpProcess"/>
    <dgm:cxn modelId="{6095CA52-2D2B-4784-965F-975F244DD6A0}" type="presParOf" srcId="{AA97E486-D5BF-45A7-8FC3-8C59615B2D70}" destId="{A77BAB3C-F71A-4D7A-BC8F-A056862A4701}" srcOrd="0" destOrd="0" presId="urn:microsoft.com/office/officeart/2009/3/layout/StepUpProcess"/>
    <dgm:cxn modelId="{5075B53E-CBF5-451B-8250-887C0235848D}" type="presParOf" srcId="{AA97E486-D5BF-45A7-8FC3-8C59615B2D70}" destId="{46A71627-CF19-498D-BDBE-6EFEF38E2F30}" srcOrd="1" destOrd="0" presId="urn:microsoft.com/office/officeart/2009/3/layout/StepUpProcess"/>
    <dgm:cxn modelId="{08C30EDD-3724-4A7B-AF9B-757011F041A6}" type="presParOf" srcId="{AA97E486-D5BF-45A7-8FC3-8C59615B2D70}" destId="{24CED714-7C0D-4813-938D-FDD371864052}" srcOrd="2" destOrd="0" presId="urn:microsoft.com/office/officeart/2009/3/layout/StepUpProcess"/>
    <dgm:cxn modelId="{E3340333-3512-43D1-A445-57F27F00B0AC}" type="presParOf" srcId="{4C259708-0EE3-4B10-9BB2-D16C9E92FA69}" destId="{DF376BE6-1B8D-48C9-9D78-5B46EA104668}" srcOrd="1" destOrd="0" presId="urn:microsoft.com/office/officeart/2009/3/layout/StepUpProcess"/>
    <dgm:cxn modelId="{4D96610A-D764-482E-A1CB-FFE29D4C7E87}" type="presParOf" srcId="{DF376BE6-1B8D-48C9-9D78-5B46EA104668}" destId="{5ABFE532-2065-4B21-85B4-03EF0CF303A8}" srcOrd="0" destOrd="0" presId="urn:microsoft.com/office/officeart/2009/3/layout/StepUpProcess"/>
    <dgm:cxn modelId="{D5C8F69E-02DF-4748-B85A-10AA1F81E8CC}" type="presParOf" srcId="{4C259708-0EE3-4B10-9BB2-D16C9E92FA69}" destId="{A4C5ECCF-CBF7-41E8-B38E-724BEE51BD26}" srcOrd="2" destOrd="0" presId="urn:microsoft.com/office/officeart/2009/3/layout/StepUpProcess"/>
    <dgm:cxn modelId="{FCDFB0FE-58B0-4FBF-A1A4-216D9923E152}" type="presParOf" srcId="{A4C5ECCF-CBF7-41E8-B38E-724BEE51BD26}" destId="{D6E7DFAE-22A1-434E-A29D-8D7C95A33FAD}" srcOrd="0" destOrd="0" presId="urn:microsoft.com/office/officeart/2009/3/layout/StepUpProcess"/>
    <dgm:cxn modelId="{5F8D8926-BD05-4448-9DAD-BA29B1A8F924}" type="presParOf" srcId="{A4C5ECCF-CBF7-41E8-B38E-724BEE51BD26}" destId="{6B1F63A8-1185-49EF-AB50-F28BD8430333}" srcOrd="1" destOrd="0" presId="urn:microsoft.com/office/officeart/2009/3/layout/StepUpProcess"/>
    <dgm:cxn modelId="{E58CAB0D-7FEB-4E8E-A7C7-8CE6891D2B22}" type="presParOf" srcId="{A4C5ECCF-CBF7-41E8-B38E-724BEE51BD26}" destId="{66E83F88-0DE0-499E-A48D-F739BE609267}" srcOrd="2" destOrd="0" presId="urn:microsoft.com/office/officeart/2009/3/layout/StepUpProcess"/>
    <dgm:cxn modelId="{82BB794B-4CE4-446D-9E0C-6C90F972F766}" type="presParOf" srcId="{4C259708-0EE3-4B10-9BB2-D16C9E92FA69}" destId="{47B36E8A-7AF4-471D-AD36-4DFE9ADB4392}" srcOrd="3" destOrd="0" presId="urn:microsoft.com/office/officeart/2009/3/layout/StepUpProcess"/>
    <dgm:cxn modelId="{F0C8B0BA-6DB6-4FC9-9DB6-B095C9C9A524}" type="presParOf" srcId="{47B36E8A-7AF4-471D-AD36-4DFE9ADB4392}" destId="{B637735A-1896-4160-A45D-C8308524CCD5}" srcOrd="0" destOrd="0" presId="urn:microsoft.com/office/officeart/2009/3/layout/StepUpProcess"/>
    <dgm:cxn modelId="{40C3776F-C291-4DFE-90EB-79D3D480CC0F}" type="presParOf" srcId="{4C259708-0EE3-4B10-9BB2-D16C9E92FA69}" destId="{A1ACB1CB-F3A0-4784-97F0-DFE3296A9098}" srcOrd="4" destOrd="0" presId="urn:microsoft.com/office/officeart/2009/3/layout/StepUpProcess"/>
    <dgm:cxn modelId="{15923F29-E9B1-48C8-A9FE-40A3E20FD41F}" type="presParOf" srcId="{A1ACB1CB-F3A0-4784-97F0-DFE3296A9098}" destId="{B9E4BEF6-1A60-48B5-BDE7-340CEA7FD934}" srcOrd="0" destOrd="0" presId="urn:microsoft.com/office/officeart/2009/3/layout/StepUpProcess"/>
    <dgm:cxn modelId="{938676A4-FFF7-4A22-8568-079CFE558CCC}" type="presParOf" srcId="{A1ACB1CB-F3A0-4784-97F0-DFE3296A9098}" destId="{99C58B81-A82B-4C77-89FA-577367020FE3}" srcOrd="1" destOrd="0" presId="urn:microsoft.com/office/officeart/2009/3/layout/StepUpProcess"/>
    <dgm:cxn modelId="{90E68404-5DB9-47DE-9BB2-000A174D821E}" type="presParOf" srcId="{A1ACB1CB-F3A0-4784-97F0-DFE3296A9098}" destId="{763683CB-8686-4B3B-A3E5-87CFB1E68F02}" srcOrd="2" destOrd="0" presId="urn:microsoft.com/office/officeart/2009/3/layout/StepUpProcess"/>
    <dgm:cxn modelId="{9248C7E1-10F4-43FC-A2AA-D24652C94970}" type="presParOf" srcId="{4C259708-0EE3-4B10-9BB2-D16C9E92FA69}" destId="{61916630-9E89-4D46-8C7A-415CCD34C7B3}" srcOrd="5" destOrd="0" presId="urn:microsoft.com/office/officeart/2009/3/layout/StepUpProcess"/>
    <dgm:cxn modelId="{0BFDDE70-857D-4A4C-BE2C-2010F9DA4762}" type="presParOf" srcId="{61916630-9E89-4D46-8C7A-415CCD34C7B3}" destId="{73491441-0065-43CD-AB5B-88D4E5B4CBC5}" srcOrd="0" destOrd="0" presId="urn:microsoft.com/office/officeart/2009/3/layout/StepUpProcess"/>
    <dgm:cxn modelId="{056B6E0B-D2D2-41FF-B40F-361D608948FB}" type="presParOf" srcId="{4C259708-0EE3-4B10-9BB2-D16C9E92FA69}" destId="{0E1F78FB-9985-4859-8A07-DF821A8A3EFF}" srcOrd="6" destOrd="0" presId="urn:microsoft.com/office/officeart/2009/3/layout/StepUpProcess"/>
    <dgm:cxn modelId="{BD2A88BF-586F-4B18-9B4C-D3A397C0CF41}" type="presParOf" srcId="{0E1F78FB-9985-4859-8A07-DF821A8A3EFF}" destId="{9DC8C3E5-2BC9-4575-86B2-4B8A3AD84BA3}" srcOrd="0" destOrd="0" presId="urn:microsoft.com/office/officeart/2009/3/layout/StepUpProcess"/>
    <dgm:cxn modelId="{B19E4663-9640-4CD1-AF42-934512A61936}" type="presParOf" srcId="{0E1F78FB-9985-4859-8A07-DF821A8A3EFF}" destId="{A3C59C10-8EB4-404E-A916-4638BDA44BBA}" srcOrd="1" destOrd="0" presId="urn:microsoft.com/office/officeart/2009/3/layout/StepUpProcess"/>
    <dgm:cxn modelId="{A89D8D22-0AFF-440C-B3FC-982463BD3F9B}" type="presParOf" srcId="{0E1F78FB-9985-4859-8A07-DF821A8A3EFF}" destId="{8D8E87CA-5BA4-4F00-9E22-10A10BC762FF}" srcOrd="2" destOrd="0" presId="urn:microsoft.com/office/officeart/2009/3/layout/StepUpProcess"/>
    <dgm:cxn modelId="{C2B11256-3FB9-4F38-8BD6-D4168894325F}" type="presParOf" srcId="{4C259708-0EE3-4B10-9BB2-D16C9E92FA69}" destId="{02255982-0AEE-4704-8E36-5F3361BADA48}" srcOrd="7" destOrd="0" presId="urn:microsoft.com/office/officeart/2009/3/layout/StepUpProcess"/>
    <dgm:cxn modelId="{290B52F0-A931-4F18-9DF2-C6052BB252C1}" type="presParOf" srcId="{02255982-0AEE-4704-8E36-5F3361BADA48}" destId="{119819C0-EE58-442B-8B33-502BDB91F109}" srcOrd="0" destOrd="0" presId="urn:microsoft.com/office/officeart/2009/3/layout/StepUpProcess"/>
    <dgm:cxn modelId="{B9C39FF6-1C9C-473D-8228-F07829A6EE77}" type="presParOf" srcId="{4C259708-0EE3-4B10-9BB2-D16C9E92FA69}" destId="{D136DEF1-2C68-40D3-8110-680FBE4D47D9}" srcOrd="8" destOrd="0" presId="urn:microsoft.com/office/officeart/2009/3/layout/StepUpProcess"/>
    <dgm:cxn modelId="{6694A69C-D669-47E2-BCD2-A565B974BE86}" type="presParOf" srcId="{D136DEF1-2C68-40D3-8110-680FBE4D47D9}" destId="{EDB1985C-3C27-4C60-8A14-AF8796F1A43B}" srcOrd="0" destOrd="0" presId="urn:microsoft.com/office/officeart/2009/3/layout/StepUpProcess"/>
    <dgm:cxn modelId="{8E2E635A-4331-462D-A614-20AB58B55940}" type="presParOf" srcId="{D136DEF1-2C68-40D3-8110-680FBE4D47D9}" destId="{247057E5-3F8E-44E4-8455-B3B4E06C7AA7}" srcOrd="1" destOrd="0" presId="urn:microsoft.com/office/officeart/2009/3/layout/StepUpProcess"/>
    <dgm:cxn modelId="{E1CAAB33-D927-4CEC-AE93-AA04B46EA9C0}" type="presParOf" srcId="{D136DEF1-2C68-40D3-8110-680FBE4D47D9}" destId="{965FF2A4-3CE4-4016-95DD-2BCFC950920D}" srcOrd="2" destOrd="0" presId="urn:microsoft.com/office/officeart/2009/3/layout/StepUpProcess"/>
    <dgm:cxn modelId="{4EBA957B-2E65-4F52-83A6-FCDD5368C392}" type="presParOf" srcId="{4C259708-0EE3-4B10-9BB2-D16C9E92FA69}" destId="{87A9E908-E05E-4E05-AA83-955FF1661D01}" srcOrd="9" destOrd="0" presId="urn:microsoft.com/office/officeart/2009/3/layout/StepUpProcess"/>
    <dgm:cxn modelId="{1002C832-5229-4D45-AACA-5B34307BC967}" type="presParOf" srcId="{87A9E908-E05E-4E05-AA83-955FF1661D01}" destId="{0E76021E-A036-476A-AB90-950867664A73}" srcOrd="0" destOrd="0" presId="urn:microsoft.com/office/officeart/2009/3/layout/StepUpProcess"/>
    <dgm:cxn modelId="{099846D2-2E9B-48EB-9C08-E7FF0F8FD0D4}" type="presParOf" srcId="{4C259708-0EE3-4B10-9BB2-D16C9E92FA69}" destId="{7DF30C6E-EA31-452E-B5E1-3091CA1F1F5D}" srcOrd="10" destOrd="0" presId="urn:microsoft.com/office/officeart/2009/3/layout/StepUpProcess"/>
    <dgm:cxn modelId="{4B465497-2A39-4989-AB70-71109CDA7674}" type="presParOf" srcId="{7DF30C6E-EA31-452E-B5E1-3091CA1F1F5D}" destId="{BD7E1E59-2A19-4F4E-A687-908129C3E255}" srcOrd="0" destOrd="0" presId="urn:microsoft.com/office/officeart/2009/3/layout/StepUpProcess"/>
    <dgm:cxn modelId="{4EFC8EFB-4AB2-4803-9DFE-0B3522E54318}" type="presParOf" srcId="{7DF30C6E-EA31-452E-B5E1-3091CA1F1F5D}" destId="{294C212F-DA6C-42FC-895A-2593C549A1F2}" srcOrd="1" destOrd="0" presId="urn:microsoft.com/office/officeart/2009/3/layout/StepUpProcess"/>
    <dgm:cxn modelId="{90701734-8217-4A0F-B028-B813FC277708}" type="presParOf" srcId="{7DF30C6E-EA31-452E-B5E1-3091CA1F1F5D}" destId="{D9BB8191-41E5-4753-AAC2-FBF8DA27C52B}" srcOrd="2" destOrd="0" presId="urn:microsoft.com/office/officeart/2009/3/layout/StepUpProcess"/>
    <dgm:cxn modelId="{2E1124A8-AC4D-46CF-9F72-C16447E2754F}" type="presParOf" srcId="{4C259708-0EE3-4B10-9BB2-D16C9E92FA69}" destId="{4D89FBE3-5C52-4141-BC9F-7727D0559E5A}" srcOrd="11" destOrd="0" presId="urn:microsoft.com/office/officeart/2009/3/layout/StepUpProcess"/>
    <dgm:cxn modelId="{D0FE2327-C240-487B-B47F-33187E10C059}" type="presParOf" srcId="{4D89FBE3-5C52-4141-BC9F-7727D0559E5A}" destId="{11C62FBA-372B-4ADD-83FD-A41E53AEEEAF}" srcOrd="0" destOrd="0" presId="urn:microsoft.com/office/officeart/2009/3/layout/StepUpProcess"/>
    <dgm:cxn modelId="{B2BE2798-7BDC-4EB9-8572-9D091D0D3612}" type="presParOf" srcId="{4C259708-0EE3-4B10-9BB2-D16C9E92FA69}" destId="{FA400F55-DC0D-445A-A1CB-5BF98838671E}" srcOrd="12" destOrd="0" presId="urn:microsoft.com/office/officeart/2009/3/layout/StepUpProcess"/>
    <dgm:cxn modelId="{DCCC25B0-ECFC-402E-8356-4E97C45B3C12}" type="presParOf" srcId="{FA400F55-DC0D-445A-A1CB-5BF98838671E}" destId="{8EDCC3AC-4363-43CF-ACB4-F3FB61130544}" srcOrd="0" destOrd="0" presId="urn:microsoft.com/office/officeart/2009/3/layout/StepUpProcess"/>
    <dgm:cxn modelId="{B037E171-0EB2-4507-A780-CBF48F4D6FFB}" type="presParOf" srcId="{FA400F55-DC0D-445A-A1CB-5BF98838671E}" destId="{26ECD52C-E194-4F32-A98D-EBD3703AB18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BAB3C-F71A-4D7A-BC8F-A056862A4701}">
      <dsp:nvSpPr>
        <dsp:cNvPr id="0" name=""/>
        <dsp:cNvSpPr/>
      </dsp:nvSpPr>
      <dsp:spPr>
        <a:xfrm rot="5400000">
          <a:off x="287024" y="2600943"/>
          <a:ext cx="859490" cy="14301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71627-CF19-498D-BDBE-6EFEF38E2F30}">
      <dsp:nvSpPr>
        <dsp:cNvPr id="0" name=""/>
        <dsp:cNvSpPr/>
      </dsp:nvSpPr>
      <dsp:spPr>
        <a:xfrm>
          <a:off x="185007" y="3034108"/>
          <a:ext cx="1554734" cy="168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i="0" kern="1200"/>
            <a:t>1</a:t>
          </a:r>
          <a:r>
            <a:rPr lang="nb-NO" sz="1600" b="0" i="0" kern="1200"/>
            <a:t>.</a:t>
          </a:r>
          <a:r>
            <a:rPr lang="nb-NO" sz="1600" b="1" i="0" kern="1200">
              <a:effectLst/>
            </a:rPr>
            <a:t>Hva skal undersøkes  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Forsknings-spørsmål, problemstilling, hypotese 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vil vi finne ut?</a:t>
          </a:r>
          <a:r>
            <a:rPr lang="nb-NO" sz="1400" b="0" i="1" kern="1200">
              <a:effectLst/>
            </a:rPr>
            <a:t> </a:t>
          </a:r>
          <a:endParaRPr lang="nb-NO" sz="1400" b="0" i="0" kern="1200">
            <a:effectLst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/>
        </a:p>
      </dsp:txBody>
      <dsp:txXfrm>
        <a:off x="185007" y="3034108"/>
        <a:ext cx="1554734" cy="1685023"/>
      </dsp:txXfrm>
    </dsp:sp>
    <dsp:sp modelId="{24CED714-7C0D-4813-938D-FDD371864052}">
      <dsp:nvSpPr>
        <dsp:cNvPr id="0" name=""/>
        <dsp:cNvSpPr/>
      </dsp:nvSpPr>
      <dsp:spPr>
        <a:xfrm>
          <a:off x="1191105" y="2495652"/>
          <a:ext cx="243616" cy="243616"/>
        </a:xfrm>
        <a:prstGeom prst="triangle">
          <a:avLst>
            <a:gd name="adj" fmla="val 100000"/>
          </a:avLst>
        </a:prstGeom>
        <a:solidFill>
          <a:schemeClr val="accent4">
            <a:hueOff val="866308"/>
            <a:satOff val="-3997"/>
            <a:lumOff val="147"/>
            <a:alphaOff val="0"/>
          </a:schemeClr>
        </a:solidFill>
        <a:ln w="12700" cap="flat" cmpd="sng" algn="ctr">
          <a:solidFill>
            <a:schemeClr val="accent4">
              <a:hueOff val="866308"/>
              <a:satOff val="-3997"/>
              <a:lumOff val="1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7DFAE-22A1-434E-A29D-8D7C95A33FAD}">
      <dsp:nvSpPr>
        <dsp:cNvPr id="0" name=""/>
        <dsp:cNvSpPr/>
      </dsp:nvSpPr>
      <dsp:spPr>
        <a:xfrm rot="5400000">
          <a:off x="1999449" y="2209812"/>
          <a:ext cx="859490" cy="14301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F63A8-1185-49EF-AB50-F28BD8430333}">
      <dsp:nvSpPr>
        <dsp:cNvPr id="0" name=""/>
        <dsp:cNvSpPr/>
      </dsp:nvSpPr>
      <dsp:spPr>
        <a:xfrm>
          <a:off x="1855979" y="2637126"/>
          <a:ext cx="1291167" cy="1131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>
              <a:effectLst/>
            </a:rPr>
            <a:t>2.Søke litteratur</a:t>
          </a:r>
          <a:r>
            <a:rPr lang="nb-NO" sz="1800" b="0" i="0" kern="1200">
              <a:effectLst/>
            </a:rPr>
            <a:t> 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Finne ut mer om samme tema        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har andre funnet ut om temaet? </a:t>
          </a:r>
          <a:endParaRPr lang="nb-NO" sz="1600" kern="1200" dirty="0">
            <a:effectLst/>
          </a:endParaRPr>
        </a:p>
      </dsp:txBody>
      <dsp:txXfrm>
        <a:off x="1855979" y="2637126"/>
        <a:ext cx="1291167" cy="1131784"/>
      </dsp:txXfrm>
    </dsp:sp>
    <dsp:sp modelId="{66E83F88-0DE0-499E-A48D-F739BE609267}">
      <dsp:nvSpPr>
        <dsp:cNvPr id="0" name=""/>
        <dsp:cNvSpPr/>
      </dsp:nvSpPr>
      <dsp:spPr>
        <a:xfrm>
          <a:off x="2903530" y="2104521"/>
          <a:ext cx="243616" cy="243616"/>
        </a:xfrm>
        <a:prstGeom prst="triangle">
          <a:avLst>
            <a:gd name="adj" fmla="val 10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4BEF6-1A60-48B5-BDE7-340CEA7FD934}">
      <dsp:nvSpPr>
        <dsp:cNvPr id="0" name=""/>
        <dsp:cNvSpPr/>
      </dsp:nvSpPr>
      <dsp:spPr>
        <a:xfrm rot="5400000">
          <a:off x="3657367" y="1829072"/>
          <a:ext cx="859490" cy="14301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58B81-A82B-4C77-89FA-577367020FE3}">
      <dsp:nvSpPr>
        <dsp:cNvPr id="0" name=""/>
        <dsp:cNvSpPr/>
      </dsp:nvSpPr>
      <dsp:spPr>
        <a:xfrm>
          <a:off x="3506314" y="2270859"/>
          <a:ext cx="1756763" cy="1131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3</a:t>
          </a:r>
          <a:r>
            <a:rPr lang="nb-NO" sz="1800" b="1" i="0" kern="1200">
              <a:effectLst/>
            </a:rPr>
            <a:t>. Planlegge</a:t>
          </a:r>
          <a:r>
            <a:rPr lang="nb-NO" sz="1800" b="0" i="0" kern="1200">
              <a:effectLst/>
            </a:rPr>
            <a:t>  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Bestemme hvordan vi skal undersøke og analysere og  hvem vi kan spørre.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skal planen for forskningen inneholde? </a:t>
          </a:r>
          <a:endParaRPr lang="nb-NO" sz="1600" b="0" i="0" kern="1200">
            <a:effectLst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900" kern="1200" dirty="0"/>
        </a:p>
      </dsp:txBody>
      <dsp:txXfrm>
        <a:off x="3506314" y="2270859"/>
        <a:ext cx="1756763" cy="1131784"/>
      </dsp:txXfrm>
    </dsp:sp>
    <dsp:sp modelId="{763683CB-8686-4B3B-A3E5-87CFB1E68F02}">
      <dsp:nvSpPr>
        <dsp:cNvPr id="0" name=""/>
        <dsp:cNvSpPr/>
      </dsp:nvSpPr>
      <dsp:spPr>
        <a:xfrm>
          <a:off x="4706882" y="1713390"/>
          <a:ext cx="243616" cy="243616"/>
        </a:xfrm>
        <a:prstGeom prst="triangle">
          <a:avLst>
            <a:gd name="adj" fmla="val 100000"/>
          </a:avLst>
        </a:prstGeom>
        <a:solidFill>
          <a:schemeClr val="accent4">
            <a:hueOff val="4331538"/>
            <a:satOff val="-19987"/>
            <a:lumOff val="735"/>
            <a:alphaOff val="0"/>
          </a:schemeClr>
        </a:solidFill>
        <a:ln w="12700" cap="flat" cmpd="sng" algn="ctr">
          <a:solidFill>
            <a:schemeClr val="accent4">
              <a:hueOff val="4331538"/>
              <a:satOff val="-19987"/>
              <a:lumOff val="7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8C3E5-2BC9-4575-86B2-4B8A3AD84BA3}">
      <dsp:nvSpPr>
        <dsp:cNvPr id="0" name=""/>
        <dsp:cNvSpPr/>
      </dsp:nvSpPr>
      <dsp:spPr>
        <a:xfrm rot="5400000">
          <a:off x="5433843" y="1427549"/>
          <a:ext cx="859490" cy="14301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59C10-8EB4-404E-A916-4638BDA44BBA}">
      <dsp:nvSpPr>
        <dsp:cNvPr id="0" name=""/>
        <dsp:cNvSpPr/>
      </dsp:nvSpPr>
      <dsp:spPr>
        <a:xfrm>
          <a:off x="5307959" y="1768836"/>
          <a:ext cx="1593998" cy="1131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4. </a:t>
          </a:r>
          <a:r>
            <a:rPr lang="nb-NO" sz="1800" b="1" i="0" kern="1200">
              <a:effectLst/>
            </a:rPr>
            <a:t>Data- innsamling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Observasjon, intervju eller spørreskjema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Hvordan skal vi samle inn informasjon </a:t>
          </a:r>
          <a:endParaRPr lang="nb-NO" sz="1600" i="1" kern="1200" dirty="0">
            <a:effectLst/>
          </a:endParaRPr>
        </a:p>
      </dsp:txBody>
      <dsp:txXfrm>
        <a:off x="5307959" y="1768836"/>
        <a:ext cx="1593998" cy="1131784"/>
      </dsp:txXfrm>
    </dsp:sp>
    <dsp:sp modelId="{8D8E87CA-5BA4-4F00-9E22-10A10BC762FF}">
      <dsp:nvSpPr>
        <dsp:cNvPr id="0" name=""/>
        <dsp:cNvSpPr/>
      </dsp:nvSpPr>
      <dsp:spPr>
        <a:xfrm>
          <a:off x="6337924" y="1322258"/>
          <a:ext cx="243616" cy="243616"/>
        </a:xfrm>
        <a:prstGeom prst="triangle">
          <a:avLst>
            <a:gd name="adj" fmla="val 100000"/>
          </a:avLst>
        </a:prstGeom>
        <a:solidFill>
          <a:schemeClr val="accent4">
            <a:hueOff val="6064154"/>
            <a:satOff val="-27981"/>
            <a:lumOff val="1030"/>
            <a:alphaOff val="0"/>
          </a:schemeClr>
        </a:solidFill>
        <a:ln w="12700" cap="flat" cmpd="sng" algn="ctr">
          <a:solidFill>
            <a:schemeClr val="accent4">
              <a:hueOff val="6064154"/>
              <a:satOff val="-27981"/>
              <a:lumOff val="10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1985C-3C27-4C60-8A14-AF8796F1A43B}">
      <dsp:nvSpPr>
        <dsp:cNvPr id="0" name=""/>
        <dsp:cNvSpPr/>
      </dsp:nvSpPr>
      <dsp:spPr>
        <a:xfrm rot="5400000">
          <a:off x="7136724" y="1036418"/>
          <a:ext cx="859490" cy="14301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057E5-3F8E-44E4-8455-B3B4E06C7AA7}">
      <dsp:nvSpPr>
        <dsp:cNvPr id="0" name=""/>
        <dsp:cNvSpPr/>
      </dsp:nvSpPr>
      <dsp:spPr>
        <a:xfrm>
          <a:off x="7067089" y="1503355"/>
          <a:ext cx="1508613" cy="1131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5</a:t>
          </a:r>
          <a:r>
            <a:rPr lang="nb-NO" sz="1800" b="1" i="0" kern="1200">
              <a:effectLst/>
            </a:rPr>
            <a:t>. Analysere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Sortere, ordne data i system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har vi funnet ut og hvordan kan vi vise frem dette på en best mulig måte?  </a:t>
          </a:r>
          <a:endParaRPr lang="nb-NO" sz="1600" i="1" kern="1200" dirty="0">
            <a:effectLst/>
          </a:endParaRPr>
        </a:p>
      </dsp:txBody>
      <dsp:txXfrm>
        <a:off x="7067089" y="1503355"/>
        <a:ext cx="1508613" cy="1131784"/>
      </dsp:txXfrm>
    </dsp:sp>
    <dsp:sp modelId="{965FF2A4-3CE4-4016-95DD-2BCFC950920D}">
      <dsp:nvSpPr>
        <dsp:cNvPr id="0" name=""/>
        <dsp:cNvSpPr/>
      </dsp:nvSpPr>
      <dsp:spPr>
        <a:xfrm>
          <a:off x="8040805" y="931127"/>
          <a:ext cx="243616" cy="243616"/>
        </a:xfrm>
        <a:prstGeom prst="triangle">
          <a:avLst>
            <a:gd name="adj" fmla="val 10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E1E59-2A19-4F4E-A687-908129C3E255}">
      <dsp:nvSpPr>
        <dsp:cNvPr id="0" name=""/>
        <dsp:cNvSpPr/>
      </dsp:nvSpPr>
      <dsp:spPr>
        <a:xfrm rot="5400000">
          <a:off x="8672551" y="629352"/>
          <a:ext cx="859490" cy="14301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C212F-DA6C-42FC-895A-2593C549A1F2}">
      <dsp:nvSpPr>
        <dsp:cNvPr id="0" name=""/>
        <dsp:cNvSpPr/>
      </dsp:nvSpPr>
      <dsp:spPr>
        <a:xfrm>
          <a:off x="8589647" y="1149448"/>
          <a:ext cx="1513029" cy="1131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6. </a:t>
          </a:r>
          <a:r>
            <a:rPr lang="nb-NO" sz="1800" b="1" i="0" kern="1200">
              <a:effectLst/>
            </a:rPr>
            <a:t>Diskusjon</a:t>
          </a:r>
          <a:r>
            <a:rPr lang="nb-NO" sz="1800" b="0" i="0" kern="1200">
              <a:effectLst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Oppsummere,  sammenlikne og kritisere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Hvor viktig er kunnskapen vi har funnet. Hvem er den viktig for. Hvordan kan den brukes?  </a:t>
          </a:r>
          <a:endParaRPr lang="nb-NO" sz="1600" kern="1200" dirty="0">
            <a:effectLst/>
          </a:endParaRPr>
        </a:p>
      </dsp:txBody>
      <dsp:txXfrm>
        <a:off x="8589647" y="1149448"/>
        <a:ext cx="1513029" cy="1131784"/>
      </dsp:txXfrm>
    </dsp:sp>
    <dsp:sp modelId="{D9BB8191-41E5-4753-AAC2-FBF8DA27C52B}">
      <dsp:nvSpPr>
        <dsp:cNvPr id="0" name=""/>
        <dsp:cNvSpPr/>
      </dsp:nvSpPr>
      <dsp:spPr>
        <a:xfrm>
          <a:off x="9753229" y="539996"/>
          <a:ext cx="243616" cy="243616"/>
        </a:xfrm>
        <a:prstGeom prst="triangle">
          <a:avLst>
            <a:gd name="adj" fmla="val 100000"/>
          </a:avLst>
        </a:prstGeom>
        <a:solidFill>
          <a:schemeClr val="accent4">
            <a:hueOff val="9529384"/>
            <a:satOff val="-43971"/>
            <a:lumOff val="1618"/>
            <a:alphaOff val="0"/>
          </a:schemeClr>
        </a:solidFill>
        <a:ln w="12700" cap="flat" cmpd="sng" algn="ctr">
          <a:solidFill>
            <a:schemeClr val="accent4">
              <a:hueOff val="9529384"/>
              <a:satOff val="-43971"/>
              <a:lumOff val="16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CC3AC-4363-43CF-ACB4-F3FB61130544}">
      <dsp:nvSpPr>
        <dsp:cNvPr id="0" name=""/>
        <dsp:cNvSpPr/>
      </dsp:nvSpPr>
      <dsp:spPr>
        <a:xfrm rot="5400000">
          <a:off x="10478294" y="267795"/>
          <a:ext cx="859490" cy="14301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CD52C-E194-4F32-A98D-EBD3703AB189}">
      <dsp:nvSpPr>
        <dsp:cNvPr id="0" name=""/>
        <dsp:cNvSpPr/>
      </dsp:nvSpPr>
      <dsp:spPr>
        <a:xfrm>
          <a:off x="10382634" y="700392"/>
          <a:ext cx="1240683" cy="1131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7</a:t>
          </a:r>
          <a:r>
            <a:rPr lang="nb-NO" sz="1800" b="0" i="0" kern="1200">
              <a:effectLst/>
            </a:rPr>
            <a:t>.</a:t>
          </a:r>
          <a:r>
            <a:rPr lang="nb-NO" sz="1600" b="1" i="0" kern="1200">
              <a:effectLst/>
            </a:rPr>
            <a:t>Formidle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Presentere og fortelle videre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Hvordan kan andre bli kjent med det vi har funnet ut?</a:t>
          </a:r>
          <a:r>
            <a:rPr lang="nb-NO" sz="1600" b="0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 </a:t>
          </a:r>
          <a:endParaRPr lang="nb-NO" sz="1600" kern="1200" dirty="0"/>
        </a:p>
      </dsp:txBody>
      <dsp:txXfrm>
        <a:off x="10382634" y="700392"/>
        <a:ext cx="1240683" cy="1131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14:04:31.8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10141 683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14:06:09.07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3178.68604"/>
      <inkml:brushProperty name="anchorY" value="1380.12708"/>
      <inkml:brushProperty name="scaleFactor" value="0.5"/>
    </inkml:brush>
  </inkml:definitions>
  <inkml:trace contextRef="#ctx0" brushRef="#br0">0 1,'0'0,"0"0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D25DD-1C23-46F9-9F12-10E0A78DFF35}" type="datetimeFigureOut">
              <a:rPr lang="nb-NO"/>
              <a:t>03.05.2022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100" y="4703763"/>
            <a:ext cx="5378450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E9CCF-A739-4F13-9AE3-D828E49800E4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520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C769-78AA-406E-A620-38B6A705713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14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D257-61DD-4E5B-838F-5219E1C4F715}" type="datetime1">
              <a:rPr lang="nb-NO" smtClean="0"/>
              <a:t>03.05.2022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C5AC-11F4-43FB-8286-EB776E78E7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969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AFBBA-FDC3-43CE-AFCC-19027403BC1B}" type="datetime1">
              <a:rPr lang="nb-NO" smtClean="0"/>
              <a:t>03.05.2022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C5AC-11F4-43FB-8286-EB776E78E7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991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5E662-811B-46F0-AFBA-21DDD3EC8E6B}" type="datetime1">
              <a:rPr lang="nb-NO" smtClean="0"/>
              <a:t>03.05.2022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C5AC-11F4-43FB-8286-EB776E78E7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061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4978-045A-43D6-9F30-F9B3DA5F2D93}" type="datetime1">
              <a:rPr lang="nb-NO" smtClean="0"/>
              <a:t>03.05.2022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C5AC-11F4-43FB-8286-EB776E78E7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68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711E-BAD9-43B4-9F19-ED8459ABCC4A}" type="datetime1">
              <a:rPr lang="nb-NO" smtClean="0"/>
              <a:t>03.05.2022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C5AC-11F4-43FB-8286-EB776E78E7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91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430D3-08D7-4B03-86E4-CE75B37EAF8C}" type="datetime1">
              <a:rPr lang="nb-NO" smtClean="0"/>
              <a:t>03.05.2022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C5AC-11F4-43FB-8286-EB776E78E7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542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82DD-1A8B-46FF-93E8-FD059EE6991C}" type="datetime1">
              <a:rPr lang="nb-NO" smtClean="0"/>
              <a:t>03.05.2022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C5AC-11F4-43FB-8286-EB776E78E7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9615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68D-99DC-433D-AFED-BB77A35CC8CF}" type="datetime1">
              <a:rPr lang="nb-NO" smtClean="0"/>
              <a:t>03.05.2022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C5AC-11F4-43FB-8286-EB776E78E7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739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B416-C7A3-4A42-8D72-90554FDD7E0E}" type="datetime1">
              <a:rPr lang="nb-NO" smtClean="0"/>
              <a:t>03.05.2022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C5AC-11F4-43FB-8286-EB776E78E7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611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ED72-019A-4B37-896E-072C37E25EEE}" type="datetime1">
              <a:rPr lang="nb-NO" smtClean="0"/>
              <a:t>03.05.2022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C5AC-11F4-43FB-8286-EB776E78E7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590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65FF-5E51-4FCD-BBE1-E8A15877B596}" type="datetime1">
              <a:rPr lang="nb-NO" smtClean="0"/>
              <a:t>03.05.2022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C5AC-11F4-43FB-8286-EB776E78E7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157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599DC-57DF-4E54-BE9B-15E889A411EA}" type="datetime1">
              <a:rPr lang="nb-NO" smtClean="0"/>
              <a:t>03.05.2022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0C5AC-11F4-43FB-8286-EB776E78E7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839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diagramLayout" Target="../diagrams/layout1.xml"/><Relationship Id="rId7" Type="http://schemas.openxmlformats.org/officeDocument/2006/relationships/customXml" Target="../ink/ink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NULL"/><Relationship Id="rId4" Type="http://schemas.openxmlformats.org/officeDocument/2006/relationships/diagramQuickStyle" Target="../diagrams/quickStyle1.xml"/><Relationship Id="rId9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97874" y="2480907"/>
            <a:ext cx="10257692" cy="1706562"/>
          </a:xfrm>
        </p:spPr>
        <p:txBody>
          <a:bodyPr>
            <a:noAutofit/>
          </a:bodyPr>
          <a:lstStyle/>
          <a:p>
            <a:r>
              <a:rPr lang="nb-NO" sz="4400" b="1" dirty="0"/>
              <a:t>DISKUSJON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" y="422029"/>
            <a:ext cx="2610099" cy="157089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919" y="316522"/>
            <a:ext cx="1417736" cy="16764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84437"/>
            <a:ext cx="3405683" cy="97601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947" y="5784437"/>
            <a:ext cx="1699847" cy="95616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7"/>
          <a:srcRect l="87012"/>
          <a:stretch/>
        </p:blipFill>
        <p:spPr>
          <a:xfrm>
            <a:off x="4985794" y="5382604"/>
            <a:ext cx="1140926" cy="128919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7369" y="5382604"/>
            <a:ext cx="957169" cy="135799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7957" y="5497830"/>
            <a:ext cx="1590307" cy="105874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9562" y="5693950"/>
            <a:ext cx="2827093" cy="7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1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8007" y="365125"/>
            <a:ext cx="10795232" cy="1325563"/>
          </a:xfrm>
        </p:spPr>
        <p:txBody>
          <a:bodyPr>
            <a:normAutofit/>
          </a:bodyPr>
          <a:lstStyle/>
          <a:p>
            <a:r>
              <a:rPr lang="nb-NO" sz="4300" b="1" dirty="0"/>
              <a:t>SLIK KAN EN DISKUSJON I ET SAMARBEID BLI BRA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38006" y="1606601"/>
            <a:ext cx="7593312" cy="4749749"/>
          </a:xfrm>
        </p:spPr>
        <p:txBody>
          <a:bodyPr/>
          <a:lstStyle/>
          <a:p>
            <a:r>
              <a:rPr lang="nb-NO" dirty="0"/>
              <a:t>Vent på din tur til å snakke.</a:t>
            </a:r>
          </a:p>
          <a:p>
            <a:r>
              <a:rPr lang="nb-NO" dirty="0"/>
              <a:t>Lytt til den som snakker.</a:t>
            </a:r>
          </a:p>
          <a:p>
            <a:r>
              <a:rPr lang="nb-NO" dirty="0"/>
              <a:t>Snakk vennlig og rolig.</a:t>
            </a:r>
          </a:p>
          <a:p>
            <a:r>
              <a:rPr lang="nb-NO" dirty="0"/>
              <a:t>Når du begynner å snakke, si først det du synes er bra og er enig i.</a:t>
            </a:r>
          </a:p>
          <a:p>
            <a:r>
              <a:rPr lang="nb-NO" dirty="0"/>
              <a:t>Si det du er uenig i så tydelig du kan.</a:t>
            </a:r>
          </a:p>
          <a:p>
            <a:r>
              <a:rPr lang="nb-NO" dirty="0"/>
              <a:t>Det er greit å være uenig. Det betyr ikke at vi er uvenner, men kanskje vi ser saken fra forskjellige sider? </a:t>
            </a:r>
          </a:p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D928D90-2F2D-46D9-9B50-D6186F1DD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D015AA1-538F-45DE-A0A2-CB45D8D8B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512" y="1447343"/>
            <a:ext cx="3329976" cy="444323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B8E94A5-7B4A-4892-98BC-C63B40AA8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769" y="5890581"/>
            <a:ext cx="137171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3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020" y="603147"/>
            <a:ext cx="10109058" cy="4880805"/>
          </a:xfrm>
          <a:prstGeom prst="rect">
            <a:avLst/>
          </a:prstGeo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C78B5AA-2110-45A3-818B-A5DD2C6E0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503D80E-C9AA-4F47-8609-1D3978B87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C5AC-11F4-43FB-8286-EB776E78E776}" type="slidenum">
              <a:rPr lang="nb-NO" smtClean="0"/>
              <a:t>11</a:t>
            </a:fld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DDD002E-FC8E-4367-B120-213D55BD08FD}"/>
              </a:ext>
            </a:extLst>
          </p:cNvPr>
          <p:cNvSpPr txBox="1"/>
          <p:nvPr/>
        </p:nvSpPr>
        <p:spPr>
          <a:xfrm>
            <a:off x="1435510" y="5653548"/>
            <a:ext cx="977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Vi diskuterer </a:t>
            </a:r>
            <a:r>
              <a:rPr lang="nb-NO" b="1" dirty="0"/>
              <a:t>hva det vi fant ut kan bety</a:t>
            </a:r>
            <a:r>
              <a:rPr lang="nb-NO" dirty="0"/>
              <a:t>. Her ser vi på et kakediagram (fra prosjektet Slik vil jeg ha det!</a:t>
            </a:r>
          </a:p>
        </p:txBody>
      </p:sp>
    </p:spTree>
    <p:extLst>
      <p:ext uri="{BB962C8B-B14F-4D97-AF65-F5344CB8AC3E}">
        <p14:creationId xmlns:p14="http://schemas.microsoft.com/office/powerpoint/2010/main" val="54409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303E13D-019F-48B0-9ED2-E3BD59D9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4" y="130619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nb-NO" sz="5200" b="1" dirty="0">
                <a:solidFill>
                  <a:srgbClr val="FF0000"/>
                </a:solidFill>
              </a:rPr>
              <a:t>HER</a:t>
            </a:r>
            <a:r>
              <a:rPr lang="nb-NO" sz="5200" b="1" dirty="0"/>
              <a:t> ER VI I FORSKNINGSPROSESSEN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4A8AA60-A6A8-4E59-B4DA-0ECF911F2E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436936"/>
              </p:ext>
            </p:extLst>
          </p:nvPr>
        </p:nvGraphicFramePr>
        <p:xfrm>
          <a:off x="240429" y="1498532"/>
          <a:ext cx="11708089" cy="4976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B25E634-DC36-4607-A6EA-DC5543903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ED6EAF0-913C-4509-8935-B3E63244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49A5-7572-4B75-97EC-3C5B50218D07}" type="slidenum">
              <a:rPr lang="nb-NO" smtClean="0"/>
              <a:t>2</a:t>
            </a:fld>
            <a:endParaRPr lang="nb-NO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B2F5BAB-E9EA-4F6B-A84D-D2BE28501A75}"/>
                  </a:ext>
                </a:extLst>
              </p14:cNvPr>
              <p14:cNvContentPartPr/>
              <p14:nvPr/>
            </p14:nvContentPartPr>
            <p14:xfrm>
              <a:off x="3204672" y="3336692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B2F5BAB-E9EA-4F6B-A84D-D2BE28501A7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95672" y="332769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34FF1AB-9060-44C1-99BE-F21BA70E98F7}"/>
                  </a:ext>
                </a:extLst>
              </p14:cNvPr>
              <p14:cNvContentPartPr/>
              <p14:nvPr/>
            </p14:nvContentPartPr>
            <p14:xfrm>
              <a:off x="1686912" y="1498532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34FF1AB-9060-44C1-99BE-F21BA70E98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68912" y="1480892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Bilde 1">
            <a:extLst>
              <a:ext uri="{FF2B5EF4-FFF2-40B4-BE49-F238E27FC236}">
                <a16:creationId xmlns:a16="http://schemas.microsoft.com/office/drawing/2014/main" id="{97F06A9D-8FB0-4177-89FA-FE5BCF7F8C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65801" y="1264118"/>
            <a:ext cx="810838" cy="104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6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3B625C-A051-4ACF-835B-AC04702A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… OG HER ER VI PÅ FISKEN</a:t>
            </a: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A6DBA2B-E46B-4D31-9C02-5B7B9547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1903BCC-51CB-4101-B56A-745FA18E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2DEA-C249-43B9-899E-9D0D3EBC77B5}" type="slidenum">
              <a:rPr lang="nb-NO" smtClean="0"/>
              <a:t>3</a:t>
            </a:fld>
            <a:endParaRPr lang="nb-NO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BDBF7D2A-3B63-45BF-A871-0DB9ACCD1DE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27" y="2336800"/>
            <a:ext cx="4821239" cy="3168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948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731CCF-15DB-4DFE-8746-AF40F5971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VI SNAKKER SAMMEN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496CA06-92E9-47FE-8B56-A9691B74C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/>
              <a:t>Hva</a:t>
            </a:r>
            <a:r>
              <a:rPr lang="en-US" sz="3600" dirty="0"/>
              <a:t> </a:t>
            </a:r>
            <a:r>
              <a:rPr lang="en-US" sz="3600" dirty="0" err="1"/>
              <a:t>tenker</a:t>
            </a:r>
            <a:r>
              <a:rPr lang="en-US" sz="3600" dirty="0"/>
              <a:t> du </a:t>
            </a:r>
            <a:r>
              <a:rPr lang="en-US" sz="3600" dirty="0" err="1"/>
              <a:t>på</a:t>
            </a:r>
            <a:r>
              <a:rPr lang="en-US" sz="3600" dirty="0"/>
              <a:t> </a:t>
            </a:r>
            <a:r>
              <a:rPr lang="en-US" sz="3600" dirty="0" err="1"/>
              <a:t>når</a:t>
            </a:r>
            <a:r>
              <a:rPr lang="en-US" sz="3600" dirty="0"/>
              <a:t> du </a:t>
            </a:r>
            <a:r>
              <a:rPr lang="en-US" sz="3600" dirty="0" err="1"/>
              <a:t>hører</a:t>
            </a:r>
            <a:r>
              <a:rPr lang="en-US" sz="3600" dirty="0"/>
              <a:t> </a:t>
            </a:r>
            <a:r>
              <a:rPr lang="en-US" sz="3600" dirty="0" err="1"/>
              <a:t>ordet</a:t>
            </a:r>
            <a:r>
              <a:rPr lang="en-US" sz="3600" dirty="0"/>
              <a:t> </a:t>
            </a:r>
            <a:r>
              <a:rPr lang="en-US" sz="3600" dirty="0" err="1"/>
              <a:t>diskusjon</a:t>
            </a:r>
            <a:r>
              <a:rPr lang="en-US" sz="3600" dirty="0"/>
              <a:t>?</a:t>
            </a:r>
            <a:endParaRPr lang="nb-NO" sz="3600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94982D5-F74F-4E8D-9E30-CA398903A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29F7352-42C3-4A4F-8A07-2766049E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C5AC-11F4-43FB-8286-EB776E78E77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280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3C2A94DD-0307-414B-B38E-6D9391DD1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2783827"/>
            <a:ext cx="3238500" cy="3238500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839343" y="421118"/>
            <a:ext cx="10304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/>
              <a:t>HVA BETYR «Å DISKUTERE» I FORSKNING? 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734217" y="1524582"/>
            <a:ext cx="1051445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Det betyr å stille spørsmål til det vi har funnet ut i analysen.</a:t>
            </a:r>
          </a:p>
          <a:p>
            <a:endParaRPr lang="nb-NO" sz="3200" dirty="0"/>
          </a:p>
          <a:p>
            <a:r>
              <a:rPr lang="nb-NO" sz="3200" dirty="0"/>
              <a:t>Til hjelp i diskusjon kan vi bruke spørreordene:</a:t>
            </a:r>
          </a:p>
          <a:p>
            <a:endParaRPr lang="nb-NO" dirty="0"/>
          </a:p>
          <a:p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/>
              <a:t>Hvorfor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/>
              <a:t>Hva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/>
              <a:t>Hvordan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/>
              <a:t>Hvor mange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/>
              <a:t>Hvilke</a:t>
            </a:r>
          </a:p>
          <a:p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616464-77F5-40CD-8F1C-3FFE7B66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6CC28BE-618D-4DC5-8C18-E470ED53B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C5AC-11F4-43FB-8286-EB776E78E77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239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D22CD-C8D4-4F62-A719-259E2CFC5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108" y="468017"/>
            <a:ext cx="10076688" cy="1137005"/>
          </a:xfrm>
        </p:spPr>
        <p:txBody>
          <a:bodyPr>
            <a:normAutofit/>
          </a:bodyPr>
          <a:lstStyle/>
          <a:p>
            <a:pPr algn="ctr"/>
            <a:r>
              <a:rPr lang="nb-NO" sz="4000" b="1" dirty="0"/>
              <a:t>Hva må vi gjøre når vi skal diskutere i forskning?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F011A-3FB2-4C27-93DB-2EF7E9516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798" y="1666994"/>
            <a:ext cx="10090404" cy="4565412"/>
          </a:xfrm>
        </p:spPr>
        <p:txBody>
          <a:bodyPr anchor="t">
            <a:noAutofit/>
          </a:bodyPr>
          <a:lstStyle/>
          <a:p>
            <a:r>
              <a:rPr lang="nb-NO" sz="3200" dirty="0"/>
              <a:t>Bruke det andre har funnet ut: artikler, bøker, aviser, internett.</a:t>
            </a:r>
          </a:p>
          <a:p>
            <a:r>
              <a:rPr lang="nb-NO" sz="3200" dirty="0"/>
              <a:t>Bruke egne erfaringer og meninger.</a:t>
            </a:r>
          </a:p>
          <a:p>
            <a:r>
              <a:rPr lang="nb-NO" sz="3200" dirty="0"/>
              <a:t>Vi må se saken fra flere sider:</a:t>
            </a:r>
          </a:p>
          <a:p>
            <a:pPr marL="0" indent="0">
              <a:buNone/>
            </a:pPr>
            <a:r>
              <a:rPr lang="nb-NO" sz="3200" i="1" dirty="0"/>
              <a:t>	«På den ene siden kan vi si at det er sånn, og på den 	andre siden kan det være slik».</a:t>
            </a:r>
          </a:p>
          <a:p>
            <a:r>
              <a:rPr lang="nb-NO" sz="3200" dirty="0"/>
              <a:t>Du må vise at du tenker over det forskjellige forfattere sier.</a:t>
            </a:r>
          </a:p>
          <a:p>
            <a:r>
              <a:rPr lang="nb-NO" sz="3200" dirty="0"/>
              <a:t>Målet er å undersøke temaet grundig.</a:t>
            </a:r>
          </a:p>
          <a:p>
            <a:pPr marL="0" indent="0">
              <a:buNone/>
            </a:pPr>
            <a:endParaRPr lang="nb-NO" sz="3200" i="1" dirty="0">
              <a:solidFill>
                <a:schemeClr val="tx2"/>
              </a:solidFill>
            </a:endParaRPr>
          </a:p>
          <a:p>
            <a:endParaRPr lang="nb-NO" sz="3200" dirty="0">
              <a:solidFill>
                <a:schemeClr val="tx2"/>
              </a:solidFill>
            </a:endParaRPr>
          </a:p>
          <a:p>
            <a:endParaRPr lang="nb-NO" sz="3200" dirty="0">
              <a:solidFill>
                <a:schemeClr val="tx2"/>
              </a:solidFill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ED389AD-1C9F-40E4-96CC-50D3DD07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A80E1A9-AFCE-430B-BA17-00E1D8B9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C5AC-11F4-43FB-8286-EB776E78E77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293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8B7A43-67B6-4F2D-BA68-187CE8B39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VI SNAKKER SAMMEN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0409CC-005F-4B00-BDFD-C176EC337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/>
              <a:t>Hvordan</a:t>
            </a:r>
            <a:r>
              <a:rPr lang="en-US" sz="3600" dirty="0"/>
              <a:t> </a:t>
            </a:r>
            <a:r>
              <a:rPr lang="en-US" sz="3600" dirty="0" err="1"/>
              <a:t>kan</a:t>
            </a:r>
            <a:r>
              <a:rPr lang="en-US" sz="3600" dirty="0"/>
              <a:t> vi </a:t>
            </a:r>
            <a:r>
              <a:rPr lang="en-US" sz="3600" dirty="0" err="1"/>
              <a:t>diskutere</a:t>
            </a:r>
            <a:r>
              <a:rPr lang="en-US" sz="3600" dirty="0"/>
              <a:t> </a:t>
            </a:r>
            <a:r>
              <a:rPr lang="en-US" sz="3600" dirty="0" err="1"/>
              <a:t>på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god </a:t>
            </a:r>
            <a:r>
              <a:rPr lang="en-US" sz="3600" dirty="0" err="1"/>
              <a:t>måte</a:t>
            </a:r>
            <a:r>
              <a:rPr lang="en-US" sz="3600" dirty="0"/>
              <a:t>?</a:t>
            </a:r>
            <a:r>
              <a:rPr lang="en-US" sz="3600" dirty="0">
                <a:solidFill>
                  <a:srgbClr val="FFFFFF"/>
                </a:solidFill>
              </a:rPr>
              <a:t>?</a:t>
            </a:r>
            <a:endParaRPr lang="nb-NO" sz="3600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33FCA0E-7C33-4E08-9713-C1BB4CF06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B162FA8-88CD-4870-9AEC-7F60BF51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C5AC-11F4-43FB-8286-EB776E78E77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216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923CCF62-AA9D-4C1D-9415-BE48BBD35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7" y="1143000"/>
            <a:ext cx="8124825" cy="4572000"/>
          </a:xfrm>
          <a:prstGeom prst="rect">
            <a:avLst/>
          </a:prstGeom>
        </p:spPr>
      </p:pic>
      <p:cxnSp>
        <p:nvCxnSpPr>
          <p:cNvPr id="4" name="Rett linje 3"/>
          <p:cNvCxnSpPr/>
          <p:nvPr/>
        </p:nvCxnSpPr>
        <p:spPr>
          <a:xfrm>
            <a:off x="1333500" y="590550"/>
            <a:ext cx="10591800" cy="60483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Rett linje 5"/>
          <p:cNvCxnSpPr/>
          <p:nvPr/>
        </p:nvCxnSpPr>
        <p:spPr>
          <a:xfrm flipH="1">
            <a:off x="514350" y="247650"/>
            <a:ext cx="10525125" cy="61531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EE9A4BC-8F7B-4882-96E6-5897C553E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E964049-F5A1-409E-BF10-75BACF18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C5AC-11F4-43FB-8286-EB776E78E77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7687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CE740DC6-2B52-40AF-9725-64E7C3A99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9EF78C4-FF74-4803-AE63-9C3F9225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C5AC-11F4-43FB-8286-EB776E78E776}" type="slidenum">
              <a:rPr lang="nb-NO" smtClean="0"/>
              <a:t>9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291C688-C0ED-4A46-BCA0-3EA2FC0C2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79" y="532965"/>
            <a:ext cx="7152506" cy="533935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289A367-C5B1-47FD-BF85-426A40206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023170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70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8F6B0D4B41FA41BC01CD0D24188169" ma:contentTypeVersion="12" ma:contentTypeDescription="Opprett et nytt dokument." ma:contentTypeScope="" ma:versionID="18d9a53eb47669040282f2fb1f92bb1c">
  <xsd:schema xmlns:xsd="http://www.w3.org/2001/XMLSchema" xmlns:xs="http://www.w3.org/2001/XMLSchema" xmlns:p="http://schemas.microsoft.com/office/2006/metadata/properties" xmlns:ns2="e84ae1cb-83da-46e9-90cf-a6223a3d62b4" xmlns:ns3="330e2b19-d22b-458d-836c-196ed8ef0578" targetNamespace="http://schemas.microsoft.com/office/2006/metadata/properties" ma:root="true" ma:fieldsID="4f18f6ffda4848f895b9fb842a6a77b2" ns2:_="" ns3:_="">
    <xsd:import namespace="e84ae1cb-83da-46e9-90cf-a6223a3d62b4"/>
    <xsd:import namespace="330e2b19-d22b-458d-836c-196ed8ef05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ae1cb-83da-46e9-90cf-a6223a3d6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e2b19-d22b-458d-836c-196ed8ef05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1CBA36-AEEB-4396-AC0D-8B34B070303E}">
  <ds:schemaRefs>
    <ds:schemaRef ds:uri="330e2b19-d22b-458d-836c-196ed8ef0578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e84ae1cb-83da-46e9-90cf-a6223a3d62b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15677A4-C55E-40B9-9ABF-E9AB19BF77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25E678-8F7D-43D3-83E5-8972229DB4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4ae1cb-83da-46e9-90cf-a6223a3d62b4"/>
    <ds:schemaRef ds:uri="330e2b19-d22b-458d-836c-196ed8ef05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3324</TotalTime>
  <Words>628</Words>
  <Application>Microsoft Office PowerPoint</Application>
  <PresentationFormat>Widescreen</PresentationFormat>
  <Paragraphs>75</Paragraphs>
  <Slides>11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DISKUSJON</vt:lpstr>
      <vt:lpstr>HER ER VI I FORSKNINGSPROSESSEN</vt:lpstr>
      <vt:lpstr>… OG HER ER VI PÅ FISKEN</vt:lpstr>
      <vt:lpstr>VI SNAKKER SAMMEN</vt:lpstr>
      <vt:lpstr>PowerPoint-presentasjon</vt:lpstr>
      <vt:lpstr>Hva må vi gjøre når vi skal diskutere i forskning?</vt:lpstr>
      <vt:lpstr>VI SNAKKER SAMMEN</vt:lpstr>
      <vt:lpstr>PowerPoint-presentasjon</vt:lpstr>
      <vt:lpstr>PowerPoint-presentasjon</vt:lpstr>
      <vt:lpstr>SLIK KAN EN DISKUSJON I ET SAMARBEID BLI BRA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Diskusjon</dc:title>
  <dc:creator>Aud Elisabeth Witsø</dc:creator>
  <cp:lastModifiedBy>May Østby</cp:lastModifiedBy>
  <cp:revision>45</cp:revision>
  <cp:lastPrinted>2021-06-02T11:27:48Z</cp:lastPrinted>
  <dcterms:created xsi:type="dcterms:W3CDTF">2021-05-18T05:39:12Z</dcterms:created>
  <dcterms:modified xsi:type="dcterms:W3CDTF">2022-05-03T07:14:18Z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0x010100718F6B0D4B41FA41BC01CD0D24188169</vt:lpwstr>
  </property>
</Properties>
</file>