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4"/>
  </p:sldMasterIdLst>
  <p:notesMasterIdLst>
    <p:notesMasterId r:id="rId21"/>
  </p:notesMasterIdLst>
  <p:sldIdLst>
    <p:sldId id="268" r:id="rId5"/>
    <p:sldId id="303" r:id="rId6"/>
    <p:sldId id="304" r:id="rId7"/>
    <p:sldId id="305" r:id="rId8"/>
    <p:sldId id="312" r:id="rId9"/>
    <p:sldId id="313" r:id="rId10"/>
    <p:sldId id="306" r:id="rId11"/>
    <p:sldId id="259" r:id="rId12"/>
    <p:sldId id="280" r:id="rId13"/>
    <p:sldId id="315" r:id="rId14"/>
    <p:sldId id="318" r:id="rId15"/>
    <p:sldId id="296" r:id="rId16"/>
    <p:sldId id="316" r:id="rId17"/>
    <p:sldId id="317" r:id="rId18"/>
    <p:sldId id="290" r:id="rId19"/>
    <p:sldId id="29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F7B6D-B586-46D7-80E4-67E28A16F06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3D48D30-1005-4CAB-995D-DCBF718FCF1A}">
      <dgm:prSet phldrT="[Text]" custT="1"/>
      <dgm:spPr/>
      <dgm:t>
        <a:bodyPr/>
        <a:lstStyle/>
        <a:p>
          <a:r>
            <a:rPr lang="nb-NO" sz="1600" b="1" i="0"/>
            <a:t>1</a:t>
          </a:r>
          <a:r>
            <a:rPr lang="nb-NO" sz="1600" b="0" i="0"/>
            <a:t>.</a:t>
          </a:r>
          <a:r>
            <a:rPr lang="nb-NO" sz="1600" b="1" i="0">
              <a:effectLst/>
            </a:rPr>
            <a:t>Hva skal undersøkes  </a:t>
          </a:r>
        </a:p>
        <a:p>
          <a:r>
            <a:rPr lang="nb-NO" sz="1600" b="0" i="0">
              <a:effectLst/>
            </a:rPr>
            <a:t>Forsknings-spørsmål, problemstilling, hypotese </a:t>
          </a:r>
        </a:p>
        <a:p>
          <a:r>
            <a:rPr lang="nb-NO" sz="1600" b="0" i="1">
              <a:effectLst/>
            </a:rPr>
            <a:t>Hva vil vi finne ut?</a:t>
          </a:r>
          <a:r>
            <a:rPr lang="nb-NO" sz="1400" b="0" i="1">
              <a:effectLst/>
            </a:rPr>
            <a:t> </a:t>
          </a:r>
          <a:endParaRPr lang="nb-NO" sz="1400" b="0" i="0">
            <a:effectLst/>
          </a:endParaRPr>
        </a:p>
        <a:p>
          <a:endParaRPr lang="nb-NO" sz="1600" dirty="0"/>
        </a:p>
      </dgm:t>
    </dgm:pt>
    <dgm:pt modelId="{D9A0D32D-0679-4395-A527-8BAA167796C5}" type="parTrans" cxnId="{C5DF9F15-A8DE-4FBF-A63E-734C462506C5}">
      <dgm:prSet/>
      <dgm:spPr/>
      <dgm:t>
        <a:bodyPr/>
        <a:lstStyle/>
        <a:p>
          <a:endParaRPr lang="nb-NO"/>
        </a:p>
      </dgm:t>
    </dgm:pt>
    <dgm:pt modelId="{164989D5-CE62-4655-B378-ECADCA4BCA67}" type="sibTrans" cxnId="{C5DF9F15-A8DE-4FBF-A63E-734C462506C5}">
      <dgm:prSet/>
      <dgm:spPr/>
      <dgm:t>
        <a:bodyPr/>
        <a:lstStyle/>
        <a:p>
          <a:endParaRPr lang="nb-NO"/>
        </a:p>
      </dgm:t>
    </dgm:pt>
    <dgm:pt modelId="{3B2C123E-DF8F-422B-8D89-50546358D8F7}">
      <dgm:prSet phldrT="[Text]" custT="1"/>
      <dgm:spPr/>
      <dgm:t>
        <a:bodyPr/>
        <a:lstStyle/>
        <a:p>
          <a:r>
            <a:rPr lang="nb-NO" sz="1800" b="1" i="0">
              <a:effectLst/>
            </a:rPr>
            <a:t>2.Søke litteratur</a:t>
          </a:r>
          <a:r>
            <a:rPr lang="nb-NO" sz="1800" b="0" i="0">
              <a:effectLst/>
            </a:rPr>
            <a:t> </a:t>
          </a:r>
        </a:p>
        <a:p>
          <a:r>
            <a:rPr lang="nb-NO" sz="1600" b="0" i="0">
              <a:effectLst/>
            </a:rPr>
            <a:t>Finne ut mer om samme tema          </a:t>
          </a:r>
        </a:p>
        <a:p>
          <a:r>
            <a:rPr lang="nb-NO" sz="1600" b="0" i="1">
              <a:effectLst/>
            </a:rPr>
            <a:t>Hva har andre funnet ut om temaet? </a:t>
          </a:r>
          <a:endParaRPr lang="nb-NO" sz="1600" dirty="0">
            <a:effectLst/>
          </a:endParaRPr>
        </a:p>
      </dgm:t>
    </dgm:pt>
    <dgm:pt modelId="{97B11656-3493-46A8-92A9-393D5A190714}" type="parTrans" cxnId="{98A020D7-9299-4564-B9FC-BD49597D13F8}">
      <dgm:prSet/>
      <dgm:spPr/>
      <dgm:t>
        <a:bodyPr/>
        <a:lstStyle/>
        <a:p>
          <a:endParaRPr lang="nb-NO"/>
        </a:p>
      </dgm:t>
    </dgm:pt>
    <dgm:pt modelId="{FB58F36F-E742-4CE7-B344-7AD1F1FC5440}" type="sibTrans" cxnId="{98A020D7-9299-4564-B9FC-BD49597D13F8}">
      <dgm:prSet/>
      <dgm:spPr/>
      <dgm:t>
        <a:bodyPr/>
        <a:lstStyle/>
        <a:p>
          <a:endParaRPr lang="nb-NO"/>
        </a:p>
      </dgm:t>
    </dgm:pt>
    <dgm:pt modelId="{B78F3384-2C17-4D1B-8FD1-C5015E9C64AD}">
      <dgm:prSet phldrT="[Text]" custT="1"/>
      <dgm:spPr/>
      <dgm:t>
        <a:bodyPr/>
        <a:lstStyle/>
        <a:p>
          <a:r>
            <a:rPr lang="nb-NO" sz="1800" b="1" i="0"/>
            <a:t>3</a:t>
          </a:r>
          <a:r>
            <a:rPr lang="nb-NO" sz="1800" b="1" i="0">
              <a:effectLst/>
            </a:rPr>
            <a:t>. Planlegge</a:t>
          </a:r>
          <a:r>
            <a:rPr lang="nb-NO" sz="1800" b="0" i="0">
              <a:effectLst/>
            </a:rPr>
            <a:t>   </a:t>
          </a:r>
        </a:p>
        <a:p>
          <a:r>
            <a:rPr lang="nb-NO" sz="1600" b="0" i="0">
              <a:effectLst/>
            </a:rPr>
            <a:t>Bestemme hvordan vi skal undersøke og analysere og  hvem vi kan spørre.</a:t>
          </a:r>
        </a:p>
        <a:p>
          <a:r>
            <a:rPr lang="nb-NO" sz="1600" b="0" i="1">
              <a:effectLst/>
            </a:rPr>
            <a:t>Hva skal planen for forskningen inneholde? </a:t>
          </a:r>
          <a:endParaRPr lang="nb-NO" sz="1600" b="0" i="0">
            <a:effectLst/>
          </a:endParaRPr>
        </a:p>
        <a:p>
          <a:endParaRPr lang="nb-NO" sz="900" dirty="0"/>
        </a:p>
      </dgm:t>
    </dgm:pt>
    <dgm:pt modelId="{BE6D1C14-0E64-4665-A267-207031FE4BC8}" type="parTrans" cxnId="{BD61CDBD-B881-4058-88EF-801B17D563B1}">
      <dgm:prSet/>
      <dgm:spPr/>
      <dgm:t>
        <a:bodyPr/>
        <a:lstStyle/>
        <a:p>
          <a:endParaRPr lang="nb-NO"/>
        </a:p>
      </dgm:t>
    </dgm:pt>
    <dgm:pt modelId="{09D771DA-CFFE-4963-8A6B-95DCAC670784}" type="sibTrans" cxnId="{BD61CDBD-B881-4058-88EF-801B17D563B1}">
      <dgm:prSet/>
      <dgm:spPr/>
      <dgm:t>
        <a:bodyPr/>
        <a:lstStyle/>
        <a:p>
          <a:endParaRPr lang="nb-NO"/>
        </a:p>
      </dgm:t>
    </dgm:pt>
    <dgm:pt modelId="{E3AEAA9B-7934-487E-A729-906E3B328BDA}">
      <dgm:prSet custT="1"/>
      <dgm:spPr/>
      <dgm:t>
        <a:bodyPr/>
        <a:lstStyle/>
        <a:p>
          <a:r>
            <a:rPr lang="nb-NO" sz="1800" b="1" i="0"/>
            <a:t>4. </a:t>
          </a:r>
          <a:r>
            <a:rPr lang="nb-NO" sz="1800" b="1" i="0">
              <a:effectLst/>
            </a:rPr>
            <a:t>Data- innsamling </a:t>
          </a:r>
        </a:p>
        <a:p>
          <a:r>
            <a:rPr lang="nb-NO" sz="1600" b="0" i="0">
              <a:effectLst/>
            </a:rPr>
            <a:t>Observasjon, intervju eller spørreskjema</a:t>
          </a:r>
        </a:p>
        <a:p>
          <a:r>
            <a:rPr lang="nb-NO" sz="1600" b="0" i="1">
              <a:effectLst/>
            </a:rPr>
            <a:t>Hvordan skal vi samle inn informasjon </a:t>
          </a:r>
          <a:endParaRPr lang="nb-NO" sz="1600" i="1" dirty="0">
            <a:effectLst/>
          </a:endParaRPr>
        </a:p>
      </dgm:t>
    </dgm:pt>
    <dgm:pt modelId="{10A088BA-561B-4C49-82AA-28FC076F61FC}" type="parTrans" cxnId="{9377D64D-D62F-4928-969B-16A053CF5B6F}">
      <dgm:prSet/>
      <dgm:spPr/>
      <dgm:t>
        <a:bodyPr/>
        <a:lstStyle/>
        <a:p>
          <a:endParaRPr lang="nb-NO"/>
        </a:p>
      </dgm:t>
    </dgm:pt>
    <dgm:pt modelId="{7472D37B-046F-4300-9AD5-C0D4F507E2E2}" type="sibTrans" cxnId="{9377D64D-D62F-4928-969B-16A053CF5B6F}">
      <dgm:prSet/>
      <dgm:spPr/>
      <dgm:t>
        <a:bodyPr/>
        <a:lstStyle/>
        <a:p>
          <a:endParaRPr lang="nb-NO"/>
        </a:p>
      </dgm:t>
    </dgm:pt>
    <dgm:pt modelId="{3BE99D27-E6C8-4CD0-B754-445A156AE523}">
      <dgm:prSet custT="1"/>
      <dgm:spPr/>
      <dgm:t>
        <a:bodyPr/>
        <a:lstStyle/>
        <a:p>
          <a:r>
            <a:rPr lang="nb-NO" sz="1800" b="1" i="0"/>
            <a:t>5</a:t>
          </a:r>
          <a:r>
            <a:rPr lang="nb-NO" sz="1800" b="1" i="0">
              <a:effectLst/>
            </a:rPr>
            <a:t>. Analysere </a:t>
          </a:r>
        </a:p>
        <a:p>
          <a:r>
            <a:rPr lang="nb-NO" sz="1600" b="0" i="0">
              <a:effectLst/>
            </a:rPr>
            <a:t>Sortere, ordne data i system </a:t>
          </a:r>
        </a:p>
        <a:p>
          <a:r>
            <a:rPr lang="nb-NO" sz="1600" b="0" i="1">
              <a:effectLst/>
            </a:rPr>
            <a:t>Hva har vi funnet ut og hvordan kan vi vise frem dette på en best mulig måte?  </a:t>
          </a:r>
          <a:endParaRPr lang="nb-NO" sz="1600" i="1" dirty="0">
            <a:effectLst/>
          </a:endParaRPr>
        </a:p>
      </dgm:t>
    </dgm:pt>
    <dgm:pt modelId="{4344397B-2363-40A7-8C9B-5D078AE1A51C}" type="parTrans" cxnId="{E3A6DAFC-EAB2-410C-A0B1-1778D951A566}">
      <dgm:prSet/>
      <dgm:spPr/>
      <dgm:t>
        <a:bodyPr/>
        <a:lstStyle/>
        <a:p>
          <a:endParaRPr lang="nb-NO"/>
        </a:p>
      </dgm:t>
    </dgm:pt>
    <dgm:pt modelId="{66C3140F-A276-46D7-BBC6-58B1743A649B}" type="sibTrans" cxnId="{E3A6DAFC-EAB2-410C-A0B1-1778D951A566}">
      <dgm:prSet/>
      <dgm:spPr/>
      <dgm:t>
        <a:bodyPr/>
        <a:lstStyle/>
        <a:p>
          <a:endParaRPr lang="nb-NO"/>
        </a:p>
      </dgm:t>
    </dgm:pt>
    <dgm:pt modelId="{0F0FE62C-6B4E-42D9-9E9C-A49B73EB9619}">
      <dgm:prSet custT="1"/>
      <dgm:spPr/>
      <dgm:t>
        <a:bodyPr/>
        <a:lstStyle/>
        <a:p>
          <a:r>
            <a:rPr lang="nb-NO" sz="1800" b="1" i="0"/>
            <a:t>6. </a:t>
          </a:r>
          <a:r>
            <a:rPr lang="nb-NO" sz="1800" b="1" i="0">
              <a:effectLst/>
            </a:rPr>
            <a:t>Diskusjon</a:t>
          </a:r>
          <a:r>
            <a:rPr lang="nb-NO" sz="1800" b="0" i="0">
              <a:effectLst/>
            </a:rPr>
            <a:t> </a:t>
          </a:r>
        </a:p>
        <a:p>
          <a:r>
            <a:rPr lang="nb-NO" sz="1600" b="0" i="0">
              <a:effectLst/>
            </a:rPr>
            <a:t>Oppsummere,  sammenlikne og kritisere  </a:t>
          </a:r>
        </a:p>
        <a:p>
          <a:r>
            <a:rPr lang="nb-NO" sz="1600" b="0" i="1">
              <a:effectLst/>
            </a:rPr>
            <a:t>Hvor viktig er kunnskapen vi har funnet. Hvem er den viktig for. Hvordan kan den brukes?  </a:t>
          </a:r>
          <a:endParaRPr lang="nb-NO" sz="1600" dirty="0">
            <a:effectLst/>
          </a:endParaRPr>
        </a:p>
      </dgm:t>
    </dgm:pt>
    <dgm:pt modelId="{5130BB3C-FE09-46CD-B818-894C3F7BBF5E}" type="parTrans" cxnId="{FFD8B0E0-3516-405F-9012-1AB79B391B11}">
      <dgm:prSet/>
      <dgm:spPr/>
      <dgm:t>
        <a:bodyPr/>
        <a:lstStyle/>
        <a:p>
          <a:endParaRPr lang="nb-NO"/>
        </a:p>
      </dgm:t>
    </dgm:pt>
    <dgm:pt modelId="{A34C522B-32E4-44D2-AB05-25E584ED5E50}" type="sibTrans" cxnId="{FFD8B0E0-3516-405F-9012-1AB79B391B11}">
      <dgm:prSet/>
      <dgm:spPr/>
      <dgm:t>
        <a:bodyPr/>
        <a:lstStyle/>
        <a:p>
          <a:endParaRPr lang="nb-NO"/>
        </a:p>
      </dgm:t>
    </dgm:pt>
    <dgm:pt modelId="{7371E5FC-19C1-4415-9647-5DB78036FBC4}">
      <dgm:prSet custT="1"/>
      <dgm:spPr/>
      <dgm:t>
        <a:bodyPr/>
        <a:lstStyle/>
        <a:p>
          <a:r>
            <a:rPr lang="nb-NO" sz="1800" b="1" i="0"/>
            <a:t>7</a:t>
          </a:r>
          <a:r>
            <a:rPr lang="nb-NO" sz="1800" b="0" i="0">
              <a:effectLst/>
            </a:rPr>
            <a:t>.</a:t>
          </a:r>
          <a:r>
            <a:rPr lang="nb-NO" sz="1600" b="1" i="0">
              <a:effectLst/>
            </a:rPr>
            <a:t>Formidle </a:t>
          </a:r>
        </a:p>
        <a:p>
          <a:r>
            <a:rPr lang="nb-NO" sz="1600" b="0" i="0">
              <a:effectLst/>
            </a:rPr>
            <a:t>Presentere og fortelle videre</a:t>
          </a:r>
        </a:p>
        <a:p>
          <a:r>
            <a:rPr lang="nb-NO" sz="1600" b="0" i="1">
              <a:effectLst/>
            </a:rPr>
            <a:t>Hvordan kan andre bli kjent med det vi har funnet ut?</a:t>
          </a:r>
          <a:r>
            <a:rPr lang="nb-NO" sz="1600" b="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dirty="0"/>
        </a:p>
      </dgm:t>
    </dgm:pt>
    <dgm:pt modelId="{284F8856-A06D-45DC-A6DC-B816C318FF44}" type="parTrans" cxnId="{A0511E5E-1961-4518-834A-0350EDAD876F}">
      <dgm:prSet/>
      <dgm:spPr/>
      <dgm:t>
        <a:bodyPr/>
        <a:lstStyle/>
        <a:p>
          <a:endParaRPr lang="nb-NO"/>
        </a:p>
      </dgm:t>
    </dgm:pt>
    <dgm:pt modelId="{1F9E6198-F6BF-4E6F-9F05-CA1E05958C1F}" type="sibTrans" cxnId="{A0511E5E-1961-4518-834A-0350EDAD876F}">
      <dgm:prSet/>
      <dgm:spPr/>
      <dgm:t>
        <a:bodyPr/>
        <a:lstStyle/>
        <a:p>
          <a:endParaRPr lang="nb-NO"/>
        </a:p>
      </dgm:t>
    </dgm:pt>
    <dgm:pt modelId="{4C259708-0EE3-4B10-9BB2-D16C9E92FA69}" type="pres">
      <dgm:prSet presAssocID="{065F7B6D-B586-46D7-80E4-67E28A16F06C}" presName="rootnode" presStyleCnt="0">
        <dgm:presLayoutVars>
          <dgm:chMax/>
          <dgm:chPref/>
          <dgm:dir/>
          <dgm:animLvl val="lvl"/>
        </dgm:presLayoutVars>
      </dgm:prSet>
      <dgm:spPr/>
    </dgm:pt>
    <dgm:pt modelId="{AA97E486-D5BF-45A7-8FC3-8C59615B2D70}" type="pres">
      <dgm:prSet presAssocID="{63D48D30-1005-4CAB-995D-DCBF718FCF1A}" presName="composite" presStyleCnt="0"/>
      <dgm:spPr/>
    </dgm:pt>
    <dgm:pt modelId="{A77BAB3C-F71A-4D7A-BC8F-A056862A4701}" type="pres">
      <dgm:prSet presAssocID="{63D48D30-1005-4CAB-995D-DCBF718FCF1A}" presName="LShape" presStyleLbl="alignNode1" presStyleIdx="0" presStyleCnt="13"/>
      <dgm:spPr/>
    </dgm:pt>
    <dgm:pt modelId="{46A71627-CF19-498D-BDBE-6EFEF38E2F30}" type="pres">
      <dgm:prSet presAssocID="{63D48D30-1005-4CAB-995D-DCBF718FCF1A}" presName="ParentText" presStyleLbl="revTx" presStyleIdx="0" presStyleCnt="7" custScaleX="120413" custScaleY="148882" custLinFactNeighborX="13417" custLinFactNeighborY="24958">
        <dgm:presLayoutVars>
          <dgm:chMax val="0"/>
          <dgm:chPref val="0"/>
          <dgm:bulletEnabled val="1"/>
        </dgm:presLayoutVars>
      </dgm:prSet>
      <dgm:spPr/>
    </dgm:pt>
    <dgm:pt modelId="{24CED714-7C0D-4813-938D-FDD371864052}" type="pres">
      <dgm:prSet presAssocID="{63D48D30-1005-4CAB-995D-DCBF718FCF1A}" presName="Triangle" presStyleLbl="alignNode1" presStyleIdx="1" presStyleCnt="13"/>
      <dgm:spPr/>
    </dgm:pt>
    <dgm:pt modelId="{DF376BE6-1B8D-48C9-9D78-5B46EA104668}" type="pres">
      <dgm:prSet presAssocID="{164989D5-CE62-4655-B378-ECADCA4BCA67}" presName="sibTrans" presStyleCnt="0"/>
      <dgm:spPr/>
    </dgm:pt>
    <dgm:pt modelId="{5ABFE532-2065-4B21-85B4-03EF0CF303A8}" type="pres">
      <dgm:prSet presAssocID="{164989D5-CE62-4655-B378-ECADCA4BCA67}" presName="space" presStyleCnt="0"/>
      <dgm:spPr/>
    </dgm:pt>
    <dgm:pt modelId="{A4C5ECCF-CBF7-41E8-B38E-724BEE51BD26}" type="pres">
      <dgm:prSet presAssocID="{3B2C123E-DF8F-422B-8D89-50546358D8F7}" presName="composite" presStyleCnt="0"/>
      <dgm:spPr/>
    </dgm:pt>
    <dgm:pt modelId="{D6E7DFAE-22A1-434E-A29D-8D7C95A33FAD}" type="pres">
      <dgm:prSet presAssocID="{3B2C123E-DF8F-422B-8D89-50546358D8F7}" presName="LShape" presStyleLbl="alignNode1" presStyleIdx="2" presStyleCnt="13"/>
      <dgm:spPr/>
    </dgm:pt>
    <dgm:pt modelId="{6B1F63A8-1185-49EF-AB50-F28BD8430333}" type="pres">
      <dgm:prSet presAssocID="{3B2C123E-DF8F-422B-8D89-50546358D8F7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66E83F88-0DE0-499E-A48D-F739BE609267}" type="pres">
      <dgm:prSet presAssocID="{3B2C123E-DF8F-422B-8D89-50546358D8F7}" presName="Triangle" presStyleLbl="alignNode1" presStyleIdx="3" presStyleCnt="13"/>
      <dgm:spPr/>
    </dgm:pt>
    <dgm:pt modelId="{47B36E8A-7AF4-471D-AD36-4DFE9ADB4392}" type="pres">
      <dgm:prSet presAssocID="{FB58F36F-E742-4CE7-B344-7AD1F1FC5440}" presName="sibTrans" presStyleCnt="0"/>
      <dgm:spPr/>
    </dgm:pt>
    <dgm:pt modelId="{B637735A-1896-4160-A45D-C8308524CCD5}" type="pres">
      <dgm:prSet presAssocID="{FB58F36F-E742-4CE7-B344-7AD1F1FC5440}" presName="space" presStyleCnt="0"/>
      <dgm:spPr/>
    </dgm:pt>
    <dgm:pt modelId="{A1ACB1CB-F3A0-4784-97F0-DFE3296A9098}" type="pres">
      <dgm:prSet presAssocID="{B78F3384-2C17-4D1B-8FD1-C5015E9C64AD}" presName="composite" presStyleCnt="0"/>
      <dgm:spPr/>
    </dgm:pt>
    <dgm:pt modelId="{B9E4BEF6-1A60-48B5-BDE7-340CEA7FD934}" type="pres">
      <dgm:prSet presAssocID="{B78F3384-2C17-4D1B-8FD1-C5015E9C64AD}" presName="LShape" presStyleLbl="alignNode1" presStyleIdx="4" presStyleCnt="13" custLinFactNeighborX="-10169" custLinFactNeighborY="1209"/>
      <dgm:spPr/>
    </dgm:pt>
    <dgm:pt modelId="{99C58B81-A82B-4C77-89FA-577367020FE3}" type="pres">
      <dgm:prSet presAssocID="{B78F3384-2C17-4D1B-8FD1-C5015E9C64AD}" presName="ParentText" presStyleLbl="revTx" presStyleIdx="2" presStyleCnt="7" custScaleX="136060" custLinFactNeighborX="6179" custLinFactNeighborY="2197">
        <dgm:presLayoutVars>
          <dgm:chMax val="0"/>
          <dgm:chPref val="0"/>
          <dgm:bulletEnabled val="1"/>
        </dgm:presLayoutVars>
      </dgm:prSet>
      <dgm:spPr/>
    </dgm:pt>
    <dgm:pt modelId="{763683CB-8686-4B3B-A3E5-87CFB1E68F02}" type="pres">
      <dgm:prSet presAssocID="{B78F3384-2C17-4D1B-8FD1-C5015E9C64AD}" presName="Triangle" presStyleLbl="alignNode1" presStyleIdx="5" presStyleCnt="13"/>
      <dgm:spPr/>
    </dgm:pt>
    <dgm:pt modelId="{61916630-9E89-4D46-8C7A-415CCD34C7B3}" type="pres">
      <dgm:prSet presAssocID="{09D771DA-CFFE-4963-8A6B-95DCAC670784}" presName="sibTrans" presStyleCnt="0"/>
      <dgm:spPr/>
    </dgm:pt>
    <dgm:pt modelId="{73491441-0065-43CD-AB5B-88D4E5B4CBC5}" type="pres">
      <dgm:prSet presAssocID="{09D771DA-CFFE-4963-8A6B-95DCAC670784}" presName="space" presStyleCnt="0"/>
      <dgm:spPr/>
    </dgm:pt>
    <dgm:pt modelId="{0E1F78FB-9985-4859-8A07-DF821A8A3EFF}" type="pres">
      <dgm:prSet presAssocID="{E3AEAA9B-7934-487E-A729-906E3B328BDA}" presName="composite" presStyleCnt="0"/>
      <dgm:spPr/>
    </dgm:pt>
    <dgm:pt modelId="{9DC8C3E5-2BC9-4575-86B2-4B8A3AD84BA3}" type="pres">
      <dgm:prSet presAssocID="{E3AEAA9B-7934-487E-A729-906E3B328BDA}" presName="LShape" presStyleLbl="alignNode1" presStyleIdx="6" presStyleCnt="13"/>
      <dgm:spPr/>
    </dgm:pt>
    <dgm:pt modelId="{A3C59C10-8EB4-404E-A916-4638BDA44BBA}" type="pres">
      <dgm:prSet presAssocID="{E3AEAA9B-7934-487E-A729-906E3B328BDA}" presName="ParentText" presStyleLbl="revTx" presStyleIdx="3" presStyleCnt="7" custScaleX="123454" custLinFactNeighborX="13089" custLinFactNeighborY="-7601">
        <dgm:presLayoutVars>
          <dgm:chMax val="0"/>
          <dgm:chPref val="0"/>
          <dgm:bulletEnabled val="1"/>
        </dgm:presLayoutVars>
      </dgm:prSet>
      <dgm:spPr/>
    </dgm:pt>
    <dgm:pt modelId="{8D8E87CA-5BA4-4F00-9E22-10A10BC762FF}" type="pres">
      <dgm:prSet presAssocID="{E3AEAA9B-7934-487E-A729-906E3B328BDA}" presName="Triangle" presStyleLbl="alignNode1" presStyleIdx="7" presStyleCnt="13"/>
      <dgm:spPr/>
    </dgm:pt>
    <dgm:pt modelId="{02255982-0AEE-4704-8E36-5F3361BADA48}" type="pres">
      <dgm:prSet presAssocID="{7472D37B-046F-4300-9AD5-C0D4F507E2E2}" presName="sibTrans" presStyleCnt="0"/>
      <dgm:spPr/>
    </dgm:pt>
    <dgm:pt modelId="{119819C0-EE58-442B-8B33-502BDB91F109}" type="pres">
      <dgm:prSet presAssocID="{7472D37B-046F-4300-9AD5-C0D4F507E2E2}" presName="space" presStyleCnt="0"/>
      <dgm:spPr/>
    </dgm:pt>
    <dgm:pt modelId="{D136DEF1-2C68-40D3-8110-680FBE4D47D9}" type="pres">
      <dgm:prSet presAssocID="{3BE99D27-E6C8-4CD0-B754-445A156AE523}" presName="composite" presStyleCnt="0"/>
      <dgm:spPr/>
    </dgm:pt>
    <dgm:pt modelId="{EDB1985C-3C27-4C60-8A14-AF8796F1A43B}" type="pres">
      <dgm:prSet presAssocID="{3BE99D27-E6C8-4CD0-B754-445A156AE523}" presName="LShape" presStyleLbl="alignNode1" presStyleIdx="8" presStyleCnt="13"/>
      <dgm:spPr/>
    </dgm:pt>
    <dgm:pt modelId="{247057E5-3F8E-44E4-8455-B3B4E06C7AA7}" type="pres">
      <dgm:prSet presAssocID="{3BE99D27-E6C8-4CD0-B754-445A156AE523}" presName="ParentText" presStyleLbl="revTx" presStyleIdx="4" presStyleCnt="7" custScaleX="116841" custLinFactNeighborX="14139" custLinFactNeighborY="3501">
        <dgm:presLayoutVars>
          <dgm:chMax val="0"/>
          <dgm:chPref val="0"/>
          <dgm:bulletEnabled val="1"/>
        </dgm:presLayoutVars>
      </dgm:prSet>
      <dgm:spPr/>
    </dgm:pt>
    <dgm:pt modelId="{965FF2A4-3CE4-4016-95DD-2BCFC950920D}" type="pres">
      <dgm:prSet presAssocID="{3BE99D27-E6C8-4CD0-B754-445A156AE523}" presName="Triangle" presStyleLbl="alignNode1" presStyleIdx="9" presStyleCnt="13"/>
      <dgm:spPr/>
    </dgm:pt>
    <dgm:pt modelId="{87A9E908-E05E-4E05-AA83-955FF1661D01}" type="pres">
      <dgm:prSet presAssocID="{66C3140F-A276-46D7-BBC6-58B1743A649B}" presName="sibTrans" presStyleCnt="0"/>
      <dgm:spPr/>
    </dgm:pt>
    <dgm:pt modelId="{0E76021E-A036-476A-AB90-950867664A73}" type="pres">
      <dgm:prSet presAssocID="{66C3140F-A276-46D7-BBC6-58B1743A649B}" presName="space" presStyleCnt="0"/>
      <dgm:spPr/>
    </dgm:pt>
    <dgm:pt modelId="{7DF30C6E-EA31-452E-B5E1-3091CA1F1F5D}" type="pres">
      <dgm:prSet presAssocID="{0F0FE62C-6B4E-42D9-9E9C-A49B73EB9619}" presName="composite" presStyleCnt="0"/>
      <dgm:spPr/>
    </dgm:pt>
    <dgm:pt modelId="{BD7E1E59-2A19-4F4E-A687-908129C3E255}" type="pres">
      <dgm:prSet presAssocID="{0F0FE62C-6B4E-42D9-9E9C-A49B73EB9619}" presName="LShape" presStyleLbl="alignNode1" presStyleIdx="10" presStyleCnt="13" custLinFactNeighborX="-12348" custLinFactNeighborY="-1854"/>
      <dgm:spPr/>
    </dgm:pt>
    <dgm:pt modelId="{294C212F-DA6C-42FC-895A-2593C549A1F2}" type="pres">
      <dgm:prSet presAssocID="{0F0FE62C-6B4E-42D9-9E9C-A49B73EB9619}" presName="ParentText" presStyleLbl="revTx" presStyleIdx="5" presStyleCnt="7" custScaleX="117183" custLinFactNeighborX="-395" custLinFactNeighborY="6790">
        <dgm:presLayoutVars>
          <dgm:chMax val="0"/>
          <dgm:chPref val="0"/>
          <dgm:bulletEnabled val="1"/>
        </dgm:presLayoutVars>
      </dgm:prSet>
      <dgm:spPr/>
    </dgm:pt>
    <dgm:pt modelId="{D9BB8191-41E5-4753-AAC2-FBF8DA27C52B}" type="pres">
      <dgm:prSet presAssocID="{0F0FE62C-6B4E-42D9-9E9C-A49B73EB9619}" presName="Triangle" presStyleLbl="alignNode1" presStyleIdx="11" presStyleCnt="13"/>
      <dgm:spPr/>
    </dgm:pt>
    <dgm:pt modelId="{4D89FBE3-5C52-4141-BC9F-7727D0559E5A}" type="pres">
      <dgm:prSet presAssocID="{A34C522B-32E4-44D2-AB05-25E584ED5E50}" presName="sibTrans" presStyleCnt="0"/>
      <dgm:spPr/>
    </dgm:pt>
    <dgm:pt modelId="{11C62FBA-372B-4ADD-83FD-A41E53AEEEAF}" type="pres">
      <dgm:prSet presAssocID="{A34C522B-32E4-44D2-AB05-25E584ED5E50}" presName="space" presStyleCnt="0"/>
      <dgm:spPr/>
    </dgm:pt>
    <dgm:pt modelId="{FA400F55-DC0D-445A-A1CB-5BF98838671E}" type="pres">
      <dgm:prSet presAssocID="{7371E5FC-19C1-4415-9647-5DB78036FBC4}" presName="composite" presStyleCnt="0"/>
      <dgm:spPr/>
    </dgm:pt>
    <dgm:pt modelId="{8EDCC3AC-4363-43CF-ACB4-F3FB61130544}" type="pres">
      <dgm:prSet presAssocID="{7371E5FC-19C1-4415-9647-5DB78036FBC4}" presName="LShape" presStyleLbl="alignNode1" presStyleIdx="12" presStyleCnt="13" custLinFactNeighborX="-5823" custLinFactNeighborY="1587"/>
      <dgm:spPr/>
    </dgm:pt>
    <dgm:pt modelId="{26ECD52C-E194-4F32-A98D-EBD3703AB189}" type="pres">
      <dgm:prSet presAssocID="{7371E5FC-19C1-4415-9647-5DB78036FBC4}" presName="ParentText" presStyleLbl="revTx" presStyleIdx="6" presStyleCnt="7" custScaleX="96090" custLinFactNeighborX="-4702" custLinFactNeighborY="1672">
        <dgm:presLayoutVars>
          <dgm:chMax val="0"/>
          <dgm:chPref val="0"/>
          <dgm:bulletEnabled val="1"/>
        </dgm:presLayoutVars>
      </dgm:prSet>
      <dgm:spPr/>
    </dgm:pt>
  </dgm:ptLst>
  <dgm:cxnLst>
    <dgm:cxn modelId="{C5DF9F15-A8DE-4FBF-A63E-734C462506C5}" srcId="{065F7B6D-B586-46D7-80E4-67E28A16F06C}" destId="{63D48D30-1005-4CAB-995D-DCBF718FCF1A}" srcOrd="0" destOrd="0" parTransId="{D9A0D32D-0679-4395-A527-8BAA167796C5}" sibTransId="{164989D5-CE62-4655-B378-ECADCA4BCA67}"/>
    <dgm:cxn modelId="{2364303D-E875-4CCD-9A53-E1290E375CD1}" type="presOf" srcId="{63D48D30-1005-4CAB-995D-DCBF718FCF1A}" destId="{46A71627-CF19-498D-BDBE-6EFEF38E2F30}" srcOrd="0" destOrd="0" presId="urn:microsoft.com/office/officeart/2009/3/layout/StepUpProcess"/>
    <dgm:cxn modelId="{89D8DC5D-6A3C-46F1-B80B-3EB18204F21A}" type="presOf" srcId="{3B2C123E-DF8F-422B-8D89-50546358D8F7}" destId="{6B1F63A8-1185-49EF-AB50-F28BD8430333}" srcOrd="0" destOrd="0" presId="urn:microsoft.com/office/officeart/2009/3/layout/StepUpProcess"/>
    <dgm:cxn modelId="{A0511E5E-1961-4518-834A-0350EDAD876F}" srcId="{065F7B6D-B586-46D7-80E4-67E28A16F06C}" destId="{7371E5FC-19C1-4415-9647-5DB78036FBC4}" srcOrd="6" destOrd="0" parTransId="{284F8856-A06D-45DC-A6DC-B816C318FF44}" sibTransId="{1F9E6198-F6BF-4E6F-9F05-CA1E05958C1F}"/>
    <dgm:cxn modelId="{96C31745-1284-48D5-8F66-80114A757CB5}" type="presOf" srcId="{7371E5FC-19C1-4415-9647-5DB78036FBC4}" destId="{26ECD52C-E194-4F32-A98D-EBD3703AB189}" srcOrd="0" destOrd="0" presId="urn:microsoft.com/office/officeart/2009/3/layout/StepUpProcess"/>
    <dgm:cxn modelId="{C13A1F4B-8EAE-44AB-A0E2-B1C0CE84BE02}" type="presOf" srcId="{3BE99D27-E6C8-4CD0-B754-445A156AE523}" destId="{247057E5-3F8E-44E4-8455-B3B4E06C7AA7}" srcOrd="0" destOrd="0" presId="urn:microsoft.com/office/officeart/2009/3/layout/StepUpProcess"/>
    <dgm:cxn modelId="{9377D64D-D62F-4928-969B-16A053CF5B6F}" srcId="{065F7B6D-B586-46D7-80E4-67E28A16F06C}" destId="{E3AEAA9B-7934-487E-A729-906E3B328BDA}" srcOrd="3" destOrd="0" parTransId="{10A088BA-561B-4C49-82AA-28FC076F61FC}" sibTransId="{7472D37B-046F-4300-9AD5-C0D4F507E2E2}"/>
    <dgm:cxn modelId="{D7C8004F-390A-4257-8BB9-C040A60D8365}" type="presOf" srcId="{0F0FE62C-6B4E-42D9-9E9C-A49B73EB9619}" destId="{294C212F-DA6C-42FC-895A-2593C549A1F2}" srcOrd="0" destOrd="0" presId="urn:microsoft.com/office/officeart/2009/3/layout/StepUpProcess"/>
    <dgm:cxn modelId="{C18A9C95-C318-4207-AB36-C2B7F8C4461F}" type="presOf" srcId="{E3AEAA9B-7934-487E-A729-906E3B328BDA}" destId="{A3C59C10-8EB4-404E-A916-4638BDA44BBA}" srcOrd="0" destOrd="0" presId="urn:microsoft.com/office/officeart/2009/3/layout/StepUpProcess"/>
    <dgm:cxn modelId="{BD61CDBD-B881-4058-88EF-801B17D563B1}" srcId="{065F7B6D-B586-46D7-80E4-67E28A16F06C}" destId="{B78F3384-2C17-4D1B-8FD1-C5015E9C64AD}" srcOrd="2" destOrd="0" parTransId="{BE6D1C14-0E64-4665-A267-207031FE4BC8}" sibTransId="{09D771DA-CFFE-4963-8A6B-95DCAC670784}"/>
    <dgm:cxn modelId="{B8B69CC5-CD2A-4409-B435-EDD14C70EAAE}" type="presOf" srcId="{B78F3384-2C17-4D1B-8FD1-C5015E9C64AD}" destId="{99C58B81-A82B-4C77-89FA-577367020FE3}" srcOrd="0" destOrd="0" presId="urn:microsoft.com/office/officeart/2009/3/layout/StepUpProcess"/>
    <dgm:cxn modelId="{9D43DACD-04BE-4AA4-9D39-3191A7C0BA43}" type="presOf" srcId="{065F7B6D-B586-46D7-80E4-67E28A16F06C}" destId="{4C259708-0EE3-4B10-9BB2-D16C9E92FA69}" srcOrd="0" destOrd="0" presId="urn:microsoft.com/office/officeart/2009/3/layout/StepUpProcess"/>
    <dgm:cxn modelId="{98A020D7-9299-4564-B9FC-BD49597D13F8}" srcId="{065F7B6D-B586-46D7-80E4-67E28A16F06C}" destId="{3B2C123E-DF8F-422B-8D89-50546358D8F7}" srcOrd="1" destOrd="0" parTransId="{97B11656-3493-46A8-92A9-393D5A190714}" sibTransId="{FB58F36F-E742-4CE7-B344-7AD1F1FC5440}"/>
    <dgm:cxn modelId="{FFD8B0E0-3516-405F-9012-1AB79B391B11}" srcId="{065F7B6D-B586-46D7-80E4-67E28A16F06C}" destId="{0F0FE62C-6B4E-42D9-9E9C-A49B73EB9619}" srcOrd="5" destOrd="0" parTransId="{5130BB3C-FE09-46CD-B818-894C3F7BBF5E}" sibTransId="{A34C522B-32E4-44D2-AB05-25E584ED5E50}"/>
    <dgm:cxn modelId="{E3A6DAFC-EAB2-410C-A0B1-1778D951A566}" srcId="{065F7B6D-B586-46D7-80E4-67E28A16F06C}" destId="{3BE99D27-E6C8-4CD0-B754-445A156AE523}" srcOrd="4" destOrd="0" parTransId="{4344397B-2363-40A7-8C9B-5D078AE1A51C}" sibTransId="{66C3140F-A276-46D7-BBC6-58B1743A649B}"/>
    <dgm:cxn modelId="{27BA0718-93B2-42F6-93AD-E412302333BD}" type="presParOf" srcId="{4C259708-0EE3-4B10-9BB2-D16C9E92FA69}" destId="{AA97E486-D5BF-45A7-8FC3-8C59615B2D70}" srcOrd="0" destOrd="0" presId="urn:microsoft.com/office/officeart/2009/3/layout/StepUpProcess"/>
    <dgm:cxn modelId="{6095CA52-2D2B-4784-965F-975F244DD6A0}" type="presParOf" srcId="{AA97E486-D5BF-45A7-8FC3-8C59615B2D70}" destId="{A77BAB3C-F71A-4D7A-BC8F-A056862A4701}" srcOrd="0" destOrd="0" presId="urn:microsoft.com/office/officeart/2009/3/layout/StepUpProcess"/>
    <dgm:cxn modelId="{5075B53E-CBF5-451B-8250-887C0235848D}" type="presParOf" srcId="{AA97E486-D5BF-45A7-8FC3-8C59615B2D70}" destId="{46A71627-CF19-498D-BDBE-6EFEF38E2F30}" srcOrd="1" destOrd="0" presId="urn:microsoft.com/office/officeart/2009/3/layout/StepUpProcess"/>
    <dgm:cxn modelId="{08C30EDD-3724-4A7B-AF9B-757011F041A6}" type="presParOf" srcId="{AA97E486-D5BF-45A7-8FC3-8C59615B2D70}" destId="{24CED714-7C0D-4813-938D-FDD371864052}" srcOrd="2" destOrd="0" presId="urn:microsoft.com/office/officeart/2009/3/layout/StepUpProcess"/>
    <dgm:cxn modelId="{E3340333-3512-43D1-A445-57F27F00B0AC}" type="presParOf" srcId="{4C259708-0EE3-4B10-9BB2-D16C9E92FA69}" destId="{DF376BE6-1B8D-48C9-9D78-5B46EA104668}" srcOrd="1" destOrd="0" presId="urn:microsoft.com/office/officeart/2009/3/layout/StepUpProcess"/>
    <dgm:cxn modelId="{4D96610A-D764-482E-A1CB-FFE29D4C7E87}" type="presParOf" srcId="{DF376BE6-1B8D-48C9-9D78-5B46EA104668}" destId="{5ABFE532-2065-4B21-85B4-03EF0CF303A8}" srcOrd="0" destOrd="0" presId="urn:microsoft.com/office/officeart/2009/3/layout/StepUpProcess"/>
    <dgm:cxn modelId="{D5C8F69E-02DF-4748-B85A-10AA1F81E8CC}" type="presParOf" srcId="{4C259708-0EE3-4B10-9BB2-D16C9E92FA69}" destId="{A4C5ECCF-CBF7-41E8-B38E-724BEE51BD26}" srcOrd="2" destOrd="0" presId="urn:microsoft.com/office/officeart/2009/3/layout/StepUpProcess"/>
    <dgm:cxn modelId="{FCDFB0FE-58B0-4FBF-A1A4-216D9923E152}" type="presParOf" srcId="{A4C5ECCF-CBF7-41E8-B38E-724BEE51BD26}" destId="{D6E7DFAE-22A1-434E-A29D-8D7C95A33FAD}" srcOrd="0" destOrd="0" presId="urn:microsoft.com/office/officeart/2009/3/layout/StepUpProcess"/>
    <dgm:cxn modelId="{5F8D8926-BD05-4448-9DAD-BA29B1A8F924}" type="presParOf" srcId="{A4C5ECCF-CBF7-41E8-B38E-724BEE51BD26}" destId="{6B1F63A8-1185-49EF-AB50-F28BD8430333}" srcOrd="1" destOrd="0" presId="urn:microsoft.com/office/officeart/2009/3/layout/StepUpProcess"/>
    <dgm:cxn modelId="{E58CAB0D-7FEB-4E8E-A7C7-8CE6891D2B22}" type="presParOf" srcId="{A4C5ECCF-CBF7-41E8-B38E-724BEE51BD26}" destId="{66E83F88-0DE0-499E-A48D-F739BE609267}" srcOrd="2" destOrd="0" presId="urn:microsoft.com/office/officeart/2009/3/layout/StepUpProcess"/>
    <dgm:cxn modelId="{82BB794B-4CE4-446D-9E0C-6C90F972F766}" type="presParOf" srcId="{4C259708-0EE3-4B10-9BB2-D16C9E92FA69}" destId="{47B36E8A-7AF4-471D-AD36-4DFE9ADB4392}" srcOrd="3" destOrd="0" presId="urn:microsoft.com/office/officeart/2009/3/layout/StepUpProcess"/>
    <dgm:cxn modelId="{F0C8B0BA-6DB6-4FC9-9DB6-B095C9C9A524}" type="presParOf" srcId="{47B36E8A-7AF4-471D-AD36-4DFE9ADB4392}" destId="{B637735A-1896-4160-A45D-C8308524CCD5}" srcOrd="0" destOrd="0" presId="urn:microsoft.com/office/officeart/2009/3/layout/StepUpProcess"/>
    <dgm:cxn modelId="{40C3776F-C291-4DFE-90EB-79D3D480CC0F}" type="presParOf" srcId="{4C259708-0EE3-4B10-9BB2-D16C9E92FA69}" destId="{A1ACB1CB-F3A0-4784-97F0-DFE3296A9098}" srcOrd="4" destOrd="0" presId="urn:microsoft.com/office/officeart/2009/3/layout/StepUpProcess"/>
    <dgm:cxn modelId="{15923F29-E9B1-48C8-A9FE-40A3E20FD41F}" type="presParOf" srcId="{A1ACB1CB-F3A0-4784-97F0-DFE3296A9098}" destId="{B9E4BEF6-1A60-48B5-BDE7-340CEA7FD934}" srcOrd="0" destOrd="0" presId="urn:microsoft.com/office/officeart/2009/3/layout/StepUpProcess"/>
    <dgm:cxn modelId="{938676A4-FFF7-4A22-8568-079CFE558CCC}" type="presParOf" srcId="{A1ACB1CB-F3A0-4784-97F0-DFE3296A9098}" destId="{99C58B81-A82B-4C77-89FA-577367020FE3}" srcOrd="1" destOrd="0" presId="urn:microsoft.com/office/officeart/2009/3/layout/StepUpProcess"/>
    <dgm:cxn modelId="{90E68404-5DB9-47DE-9BB2-000A174D821E}" type="presParOf" srcId="{A1ACB1CB-F3A0-4784-97F0-DFE3296A9098}" destId="{763683CB-8686-4B3B-A3E5-87CFB1E68F02}" srcOrd="2" destOrd="0" presId="urn:microsoft.com/office/officeart/2009/3/layout/StepUpProcess"/>
    <dgm:cxn modelId="{9248C7E1-10F4-43FC-A2AA-D24652C94970}" type="presParOf" srcId="{4C259708-0EE3-4B10-9BB2-D16C9E92FA69}" destId="{61916630-9E89-4D46-8C7A-415CCD34C7B3}" srcOrd="5" destOrd="0" presId="urn:microsoft.com/office/officeart/2009/3/layout/StepUpProcess"/>
    <dgm:cxn modelId="{0BFDDE70-857D-4A4C-BE2C-2010F9DA4762}" type="presParOf" srcId="{61916630-9E89-4D46-8C7A-415CCD34C7B3}" destId="{73491441-0065-43CD-AB5B-88D4E5B4CBC5}" srcOrd="0" destOrd="0" presId="urn:microsoft.com/office/officeart/2009/3/layout/StepUpProcess"/>
    <dgm:cxn modelId="{056B6E0B-D2D2-41FF-B40F-361D608948FB}" type="presParOf" srcId="{4C259708-0EE3-4B10-9BB2-D16C9E92FA69}" destId="{0E1F78FB-9985-4859-8A07-DF821A8A3EFF}" srcOrd="6" destOrd="0" presId="urn:microsoft.com/office/officeart/2009/3/layout/StepUpProcess"/>
    <dgm:cxn modelId="{BD2A88BF-586F-4B18-9B4C-D3A397C0CF41}" type="presParOf" srcId="{0E1F78FB-9985-4859-8A07-DF821A8A3EFF}" destId="{9DC8C3E5-2BC9-4575-86B2-4B8A3AD84BA3}" srcOrd="0" destOrd="0" presId="urn:microsoft.com/office/officeart/2009/3/layout/StepUpProcess"/>
    <dgm:cxn modelId="{B19E4663-9640-4CD1-AF42-934512A61936}" type="presParOf" srcId="{0E1F78FB-9985-4859-8A07-DF821A8A3EFF}" destId="{A3C59C10-8EB4-404E-A916-4638BDA44BBA}" srcOrd="1" destOrd="0" presId="urn:microsoft.com/office/officeart/2009/3/layout/StepUpProcess"/>
    <dgm:cxn modelId="{A89D8D22-0AFF-440C-B3FC-982463BD3F9B}" type="presParOf" srcId="{0E1F78FB-9985-4859-8A07-DF821A8A3EFF}" destId="{8D8E87CA-5BA4-4F00-9E22-10A10BC762FF}" srcOrd="2" destOrd="0" presId="urn:microsoft.com/office/officeart/2009/3/layout/StepUpProcess"/>
    <dgm:cxn modelId="{C2B11256-3FB9-4F38-8BD6-D4168894325F}" type="presParOf" srcId="{4C259708-0EE3-4B10-9BB2-D16C9E92FA69}" destId="{02255982-0AEE-4704-8E36-5F3361BADA48}" srcOrd="7" destOrd="0" presId="urn:microsoft.com/office/officeart/2009/3/layout/StepUpProcess"/>
    <dgm:cxn modelId="{290B52F0-A931-4F18-9DF2-C6052BB252C1}" type="presParOf" srcId="{02255982-0AEE-4704-8E36-5F3361BADA48}" destId="{119819C0-EE58-442B-8B33-502BDB91F109}" srcOrd="0" destOrd="0" presId="urn:microsoft.com/office/officeart/2009/3/layout/StepUpProcess"/>
    <dgm:cxn modelId="{B9C39FF6-1C9C-473D-8228-F07829A6EE77}" type="presParOf" srcId="{4C259708-0EE3-4B10-9BB2-D16C9E92FA69}" destId="{D136DEF1-2C68-40D3-8110-680FBE4D47D9}" srcOrd="8" destOrd="0" presId="urn:microsoft.com/office/officeart/2009/3/layout/StepUpProcess"/>
    <dgm:cxn modelId="{6694A69C-D669-47E2-BCD2-A565B974BE86}" type="presParOf" srcId="{D136DEF1-2C68-40D3-8110-680FBE4D47D9}" destId="{EDB1985C-3C27-4C60-8A14-AF8796F1A43B}" srcOrd="0" destOrd="0" presId="urn:microsoft.com/office/officeart/2009/3/layout/StepUpProcess"/>
    <dgm:cxn modelId="{8E2E635A-4331-462D-A614-20AB58B55940}" type="presParOf" srcId="{D136DEF1-2C68-40D3-8110-680FBE4D47D9}" destId="{247057E5-3F8E-44E4-8455-B3B4E06C7AA7}" srcOrd="1" destOrd="0" presId="urn:microsoft.com/office/officeart/2009/3/layout/StepUpProcess"/>
    <dgm:cxn modelId="{E1CAAB33-D927-4CEC-AE93-AA04B46EA9C0}" type="presParOf" srcId="{D136DEF1-2C68-40D3-8110-680FBE4D47D9}" destId="{965FF2A4-3CE4-4016-95DD-2BCFC950920D}" srcOrd="2" destOrd="0" presId="urn:microsoft.com/office/officeart/2009/3/layout/StepUpProcess"/>
    <dgm:cxn modelId="{4EBA957B-2E65-4F52-83A6-FCDD5368C392}" type="presParOf" srcId="{4C259708-0EE3-4B10-9BB2-D16C9E92FA69}" destId="{87A9E908-E05E-4E05-AA83-955FF1661D01}" srcOrd="9" destOrd="0" presId="urn:microsoft.com/office/officeart/2009/3/layout/StepUpProcess"/>
    <dgm:cxn modelId="{1002C832-5229-4D45-AACA-5B34307BC967}" type="presParOf" srcId="{87A9E908-E05E-4E05-AA83-955FF1661D01}" destId="{0E76021E-A036-476A-AB90-950867664A73}" srcOrd="0" destOrd="0" presId="urn:microsoft.com/office/officeart/2009/3/layout/StepUpProcess"/>
    <dgm:cxn modelId="{099846D2-2E9B-48EB-9C08-E7FF0F8FD0D4}" type="presParOf" srcId="{4C259708-0EE3-4B10-9BB2-D16C9E92FA69}" destId="{7DF30C6E-EA31-452E-B5E1-3091CA1F1F5D}" srcOrd="10" destOrd="0" presId="urn:microsoft.com/office/officeart/2009/3/layout/StepUpProcess"/>
    <dgm:cxn modelId="{4B465497-2A39-4989-AB70-71109CDA7674}" type="presParOf" srcId="{7DF30C6E-EA31-452E-B5E1-3091CA1F1F5D}" destId="{BD7E1E59-2A19-4F4E-A687-908129C3E255}" srcOrd="0" destOrd="0" presId="urn:microsoft.com/office/officeart/2009/3/layout/StepUpProcess"/>
    <dgm:cxn modelId="{4EFC8EFB-4AB2-4803-9DFE-0B3522E54318}" type="presParOf" srcId="{7DF30C6E-EA31-452E-B5E1-3091CA1F1F5D}" destId="{294C212F-DA6C-42FC-895A-2593C549A1F2}" srcOrd="1" destOrd="0" presId="urn:microsoft.com/office/officeart/2009/3/layout/StepUpProcess"/>
    <dgm:cxn modelId="{90701734-8217-4A0F-B028-B813FC277708}" type="presParOf" srcId="{7DF30C6E-EA31-452E-B5E1-3091CA1F1F5D}" destId="{D9BB8191-41E5-4753-AAC2-FBF8DA27C52B}" srcOrd="2" destOrd="0" presId="urn:microsoft.com/office/officeart/2009/3/layout/StepUpProcess"/>
    <dgm:cxn modelId="{2E1124A8-AC4D-46CF-9F72-C16447E2754F}" type="presParOf" srcId="{4C259708-0EE3-4B10-9BB2-D16C9E92FA69}" destId="{4D89FBE3-5C52-4141-BC9F-7727D0559E5A}" srcOrd="11" destOrd="0" presId="urn:microsoft.com/office/officeart/2009/3/layout/StepUpProcess"/>
    <dgm:cxn modelId="{D0FE2327-C240-487B-B47F-33187E10C059}" type="presParOf" srcId="{4D89FBE3-5C52-4141-BC9F-7727D0559E5A}" destId="{11C62FBA-372B-4ADD-83FD-A41E53AEEEAF}" srcOrd="0" destOrd="0" presId="urn:microsoft.com/office/officeart/2009/3/layout/StepUpProcess"/>
    <dgm:cxn modelId="{B2BE2798-7BDC-4EB9-8572-9D091D0D3612}" type="presParOf" srcId="{4C259708-0EE3-4B10-9BB2-D16C9E92FA69}" destId="{FA400F55-DC0D-445A-A1CB-5BF98838671E}" srcOrd="12" destOrd="0" presId="urn:microsoft.com/office/officeart/2009/3/layout/StepUpProcess"/>
    <dgm:cxn modelId="{DCCC25B0-ECFC-402E-8356-4E97C45B3C12}" type="presParOf" srcId="{FA400F55-DC0D-445A-A1CB-5BF98838671E}" destId="{8EDCC3AC-4363-43CF-ACB4-F3FB61130544}" srcOrd="0" destOrd="0" presId="urn:microsoft.com/office/officeart/2009/3/layout/StepUpProcess"/>
    <dgm:cxn modelId="{B037E171-0EB2-4507-A780-CBF48F4D6FFB}" type="presParOf" srcId="{FA400F55-DC0D-445A-A1CB-5BF98838671E}" destId="{26ECD52C-E194-4F32-A98D-EBD3703AB18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BAB3C-F71A-4D7A-BC8F-A056862A4701}">
      <dsp:nvSpPr>
        <dsp:cNvPr id="0" name=""/>
        <dsp:cNvSpPr/>
      </dsp:nvSpPr>
      <dsp:spPr>
        <a:xfrm rot="5400000">
          <a:off x="288582" y="271811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1627-CF19-498D-BDBE-6EFEF38E2F30}">
      <dsp:nvSpPr>
        <dsp:cNvPr id="0" name=""/>
        <dsp:cNvSpPr/>
      </dsp:nvSpPr>
      <dsp:spPr>
        <a:xfrm>
          <a:off x="186593" y="3151163"/>
          <a:ext cx="1554299" cy="168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i="0" kern="1200"/>
            <a:t>1</a:t>
          </a:r>
          <a:r>
            <a:rPr lang="nb-NO" sz="1600" b="0" i="0" kern="1200"/>
            <a:t>.</a:t>
          </a:r>
          <a:r>
            <a:rPr lang="nb-NO" sz="1600" b="1" i="0" kern="1200">
              <a:effectLst/>
            </a:rPr>
            <a:t>Hva skal undersøkes 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Forsknings-spørsmål, problemstilling, hypotese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vil vi finne ut?</a:t>
          </a:r>
          <a:r>
            <a:rPr lang="nb-NO" sz="1400" b="0" i="1" kern="1200">
              <a:effectLst/>
            </a:rPr>
            <a:t> </a:t>
          </a:r>
          <a:endParaRPr lang="nb-NO" sz="1400" b="0" i="0" kern="1200">
            <a:effectLst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/>
        </a:p>
      </dsp:txBody>
      <dsp:txXfrm>
        <a:off x="186593" y="3151163"/>
        <a:ext cx="1554299" cy="1684551"/>
      </dsp:txXfrm>
    </dsp:sp>
    <dsp:sp modelId="{24CED714-7C0D-4813-938D-FDD371864052}">
      <dsp:nvSpPr>
        <dsp:cNvPr id="0" name=""/>
        <dsp:cNvSpPr/>
      </dsp:nvSpPr>
      <dsp:spPr>
        <a:xfrm>
          <a:off x="1192410" y="261285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816741"/>
            <a:satOff val="-3398"/>
            <a:lumOff val="801"/>
            <a:alphaOff val="0"/>
          </a:schemeClr>
        </a:solidFill>
        <a:ln w="12700" cap="flat" cmpd="sng" algn="ctr">
          <a:solidFill>
            <a:schemeClr val="accent4">
              <a:hueOff val="816741"/>
              <a:satOff val="-3398"/>
              <a:lumOff val="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7DFAE-22A1-434E-A29D-8D7C95A33FAD}">
      <dsp:nvSpPr>
        <dsp:cNvPr id="0" name=""/>
        <dsp:cNvSpPr/>
      </dsp:nvSpPr>
      <dsp:spPr>
        <a:xfrm rot="5400000">
          <a:off x="2000527" y="2327097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F63A8-1185-49EF-AB50-F28BD8430333}">
      <dsp:nvSpPr>
        <dsp:cNvPr id="0" name=""/>
        <dsp:cNvSpPr/>
      </dsp:nvSpPr>
      <dsp:spPr>
        <a:xfrm>
          <a:off x="1857097" y="2754291"/>
          <a:ext cx="12908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>
              <a:effectLst/>
            </a:rPr>
            <a:t>2.Søke litteratur</a:t>
          </a:r>
          <a:r>
            <a:rPr lang="nb-NO" sz="1800" b="0" i="0" kern="1200">
              <a:effectLst/>
            </a:rPr>
            <a:t> 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Finne ut mer om samme tema 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andre funnet ut om temaet? </a:t>
          </a:r>
          <a:endParaRPr lang="nb-NO" sz="1600" kern="1200" dirty="0">
            <a:effectLst/>
          </a:endParaRPr>
        </a:p>
      </dsp:txBody>
      <dsp:txXfrm>
        <a:off x="1857097" y="2754291"/>
        <a:ext cx="1290806" cy="1131467"/>
      </dsp:txXfrm>
    </dsp:sp>
    <dsp:sp modelId="{66E83F88-0DE0-499E-A48D-F739BE609267}">
      <dsp:nvSpPr>
        <dsp:cNvPr id="0" name=""/>
        <dsp:cNvSpPr/>
      </dsp:nvSpPr>
      <dsp:spPr>
        <a:xfrm>
          <a:off x="2904356" y="2221836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4BEF6-1A60-48B5-BDE7-340CEA7FD934}">
      <dsp:nvSpPr>
        <dsp:cNvPr id="0" name=""/>
        <dsp:cNvSpPr/>
      </dsp:nvSpPr>
      <dsp:spPr>
        <a:xfrm rot="5400000">
          <a:off x="3657981" y="194646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58B81-A82B-4C77-89FA-577367020FE3}">
      <dsp:nvSpPr>
        <dsp:cNvPr id="0" name=""/>
        <dsp:cNvSpPr/>
      </dsp:nvSpPr>
      <dsp:spPr>
        <a:xfrm>
          <a:off x="3506971" y="2388128"/>
          <a:ext cx="175627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3</a:t>
          </a:r>
          <a:r>
            <a:rPr lang="nb-NO" sz="1800" b="1" i="0" kern="1200">
              <a:effectLst/>
            </a:rPr>
            <a:t>. Planlegge</a:t>
          </a:r>
          <a:r>
            <a:rPr lang="nb-NO" sz="1800" b="0" i="0" kern="1200">
              <a:effectLst/>
            </a:rPr>
            <a:t>  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Bestemme hvordan vi skal undersøke og analysere og  hvem vi kan spørre.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skal planen for forskningen inneholde? </a:t>
          </a:r>
          <a:endParaRPr lang="nb-NO" sz="1600" b="0" i="0" kern="1200">
            <a:effectLst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/>
        </a:p>
      </dsp:txBody>
      <dsp:txXfrm>
        <a:off x="3506971" y="2388128"/>
        <a:ext cx="1756271" cy="1131467"/>
      </dsp:txXfrm>
    </dsp:sp>
    <dsp:sp modelId="{763683CB-8686-4B3B-A3E5-87CFB1E68F02}">
      <dsp:nvSpPr>
        <dsp:cNvPr id="0" name=""/>
        <dsp:cNvSpPr/>
      </dsp:nvSpPr>
      <dsp:spPr>
        <a:xfrm>
          <a:off x="4707203" y="1830814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4083704"/>
            <a:satOff val="-16990"/>
            <a:lumOff val="4003"/>
            <a:alphaOff val="0"/>
          </a:schemeClr>
        </a:solidFill>
        <a:ln w="12700" cap="flat" cmpd="sng" algn="ctr">
          <a:solidFill>
            <a:schemeClr val="accent4">
              <a:hueOff val="4083704"/>
              <a:satOff val="-16990"/>
              <a:lumOff val="40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8C3E5-2BC9-4575-86B2-4B8A3AD84BA3}">
      <dsp:nvSpPr>
        <dsp:cNvPr id="0" name=""/>
        <dsp:cNvSpPr/>
      </dsp:nvSpPr>
      <dsp:spPr>
        <a:xfrm rot="5400000">
          <a:off x="5433961" y="1545053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59C10-8EB4-404E-A916-4638BDA44BBA}">
      <dsp:nvSpPr>
        <dsp:cNvPr id="0" name=""/>
        <dsp:cNvSpPr/>
      </dsp:nvSpPr>
      <dsp:spPr>
        <a:xfrm>
          <a:off x="5308111" y="1886245"/>
          <a:ext cx="1593552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4. </a:t>
          </a:r>
          <a:r>
            <a:rPr lang="nb-NO" sz="1800" b="1" i="0" kern="1200">
              <a:effectLst/>
            </a:rPr>
            <a:t>Data- innsamling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Observasjon, intervju eller spørreskjema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skal vi samle inn informasjon </a:t>
          </a:r>
          <a:endParaRPr lang="nb-NO" sz="1600" i="1" kern="1200" dirty="0">
            <a:effectLst/>
          </a:endParaRPr>
        </a:p>
      </dsp:txBody>
      <dsp:txXfrm>
        <a:off x="5308111" y="1886245"/>
        <a:ext cx="1593552" cy="1131467"/>
      </dsp:txXfrm>
    </dsp:sp>
    <dsp:sp modelId="{8D8E87CA-5BA4-4F00-9E22-10A10BC762FF}">
      <dsp:nvSpPr>
        <dsp:cNvPr id="0" name=""/>
        <dsp:cNvSpPr/>
      </dsp:nvSpPr>
      <dsp:spPr>
        <a:xfrm>
          <a:off x="6337789" y="1439792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5717186"/>
            <a:satOff val="-23787"/>
            <a:lumOff val="5605"/>
            <a:alphaOff val="0"/>
          </a:schemeClr>
        </a:solidFill>
        <a:ln w="12700" cap="flat" cmpd="sng" algn="ctr">
          <a:solidFill>
            <a:schemeClr val="accent4">
              <a:hueOff val="5717186"/>
              <a:satOff val="-23787"/>
              <a:lumOff val="5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1985C-3C27-4C60-8A14-AF8796F1A43B}">
      <dsp:nvSpPr>
        <dsp:cNvPr id="0" name=""/>
        <dsp:cNvSpPr/>
      </dsp:nvSpPr>
      <dsp:spPr>
        <a:xfrm rot="5400000">
          <a:off x="7136365" y="1154031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057E5-3F8E-44E4-8455-B3B4E06C7AA7}">
      <dsp:nvSpPr>
        <dsp:cNvPr id="0" name=""/>
        <dsp:cNvSpPr/>
      </dsp:nvSpPr>
      <dsp:spPr>
        <a:xfrm>
          <a:off x="7066749" y="1620838"/>
          <a:ext cx="150819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5</a:t>
          </a:r>
          <a:r>
            <a:rPr lang="nb-NO" sz="1800" b="1" i="0" kern="1200">
              <a:effectLst/>
            </a:rPr>
            <a:t>. Analysere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Sortere, ordne data i system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vi funnet ut og hvordan kan vi vise frem dette på en best mulig måte?  </a:t>
          </a:r>
          <a:endParaRPr lang="nb-NO" sz="1600" i="1" kern="1200" dirty="0">
            <a:effectLst/>
          </a:endParaRPr>
        </a:p>
      </dsp:txBody>
      <dsp:txXfrm>
        <a:off x="7066749" y="1620838"/>
        <a:ext cx="1508191" cy="1131467"/>
      </dsp:txXfrm>
    </dsp:sp>
    <dsp:sp modelId="{965FF2A4-3CE4-4016-95DD-2BCFC950920D}">
      <dsp:nvSpPr>
        <dsp:cNvPr id="0" name=""/>
        <dsp:cNvSpPr/>
      </dsp:nvSpPr>
      <dsp:spPr>
        <a:xfrm>
          <a:off x="8040193" y="1048770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E1E59-2A19-4F4E-A687-908129C3E255}">
      <dsp:nvSpPr>
        <dsp:cNvPr id="0" name=""/>
        <dsp:cNvSpPr/>
      </dsp:nvSpPr>
      <dsp:spPr>
        <a:xfrm rot="5400000">
          <a:off x="8671762" y="74707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212F-DA6C-42FC-895A-2593C549A1F2}">
      <dsp:nvSpPr>
        <dsp:cNvPr id="0" name=""/>
        <dsp:cNvSpPr/>
      </dsp:nvSpPr>
      <dsp:spPr>
        <a:xfrm>
          <a:off x="8588882" y="1267030"/>
          <a:ext cx="15126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6. </a:t>
          </a:r>
          <a:r>
            <a:rPr lang="nb-NO" sz="1800" b="1" i="0" kern="1200">
              <a:effectLst/>
            </a:rPr>
            <a:t>Diskusjon</a:t>
          </a:r>
          <a:r>
            <a:rPr lang="nb-NO" sz="1800" b="0" i="0" kern="1200">
              <a:effectLst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Oppsummere,  sammenlikne og kritisere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 viktig er kunnskapen vi har funnet. Hvem er den viktig for. Hvordan kan den brukes?  </a:t>
          </a:r>
          <a:endParaRPr lang="nb-NO" sz="1600" kern="1200" dirty="0">
            <a:effectLst/>
          </a:endParaRPr>
        </a:p>
      </dsp:txBody>
      <dsp:txXfrm>
        <a:off x="8588882" y="1267030"/>
        <a:ext cx="1512606" cy="1131467"/>
      </dsp:txXfrm>
    </dsp:sp>
    <dsp:sp modelId="{D9BB8191-41E5-4753-AAC2-FBF8DA27C52B}">
      <dsp:nvSpPr>
        <dsp:cNvPr id="0" name=""/>
        <dsp:cNvSpPr/>
      </dsp:nvSpPr>
      <dsp:spPr>
        <a:xfrm>
          <a:off x="9752139" y="65774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8984149"/>
            <a:satOff val="-37379"/>
            <a:lumOff val="8807"/>
            <a:alphaOff val="0"/>
          </a:schemeClr>
        </a:solidFill>
        <a:ln w="12700" cap="flat" cmpd="sng" algn="ctr">
          <a:solidFill>
            <a:schemeClr val="accent4">
              <a:hueOff val="8984149"/>
              <a:satOff val="-37379"/>
              <a:lumOff val="88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CC3AC-4363-43CF-ACB4-F3FB61130544}">
      <dsp:nvSpPr>
        <dsp:cNvPr id="0" name=""/>
        <dsp:cNvSpPr/>
      </dsp:nvSpPr>
      <dsp:spPr>
        <a:xfrm rot="5400000">
          <a:off x="10477001" y="38562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D52C-E194-4F32-A98D-EBD3703AB189}">
      <dsp:nvSpPr>
        <dsp:cNvPr id="0" name=""/>
        <dsp:cNvSpPr/>
      </dsp:nvSpPr>
      <dsp:spPr>
        <a:xfrm>
          <a:off x="10381368" y="818100"/>
          <a:ext cx="124033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7</a:t>
          </a:r>
          <a:r>
            <a:rPr lang="nb-NO" sz="1800" b="0" i="0" kern="1200">
              <a:effectLst/>
            </a:rPr>
            <a:t>.</a:t>
          </a:r>
          <a:r>
            <a:rPr lang="nb-NO" sz="1600" b="1" i="0" kern="1200">
              <a:effectLst/>
            </a:rPr>
            <a:t>Formidle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Presentere og fortelle videre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kan andre bli kjent med det vi har funnet ut?</a:t>
          </a:r>
          <a:r>
            <a:rPr lang="nb-NO" sz="1600" b="0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kern="1200" dirty="0"/>
        </a:p>
      </dsp:txBody>
      <dsp:txXfrm>
        <a:off x="10381368" y="818100"/>
        <a:ext cx="1240336" cy="113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4:31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10141 683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6:09.0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3178.68604"/>
      <inkml:brushProperty name="anchorY" value="1380.12708"/>
      <inkml:brushProperty name="scaleFactor" value="0.5"/>
    </inkml:brush>
  </inkml:definitions>
  <inkml:trace contextRef="#ctx0" brushRef="#br0">0 1,'0'0,"0"0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B4A45-B7D5-4C2A-BACA-C233C2213972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18AF4-6990-4DC6-A939-E596E65D6C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685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Sylvia; det går an å fortelle og formidle på mange forskjellige måter, for eksempel ved å skrive om det vi har gjort.</a:t>
            </a:r>
          </a:p>
          <a:p>
            <a:r>
              <a:rPr lang="nb-NO" dirty="0"/>
              <a:t>Det er vanlig å skrive artikler. </a:t>
            </a:r>
          </a:p>
          <a:p>
            <a:r>
              <a:rPr lang="nb-NO" dirty="0"/>
              <a:t>Det finnes ulike typer artikler, for eksempel lettleste, fagartikler og vitenskapelige artikler.</a:t>
            </a:r>
          </a:p>
          <a:p>
            <a:r>
              <a:rPr lang="nb-NO" dirty="0"/>
              <a:t>I prosjektet vårt er vi opptatt av at alle skal kunne forstå det vi forteller eller formidler – og da kan det være lurt å skrive det vi kaller lettlest. </a:t>
            </a:r>
          </a:p>
          <a:p>
            <a:r>
              <a:rPr lang="nb-NO" dirty="0"/>
              <a:t>Noen av oss har sett eksempler på lettlest artikler fra Slik vil jeg ha det! prosjektet i SOR rapport. </a:t>
            </a:r>
          </a:p>
          <a:p>
            <a:endParaRPr lang="nb-NO" dirty="0"/>
          </a:p>
          <a:p>
            <a:r>
              <a:rPr lang="nb-NO" dirty="0"/>
              <a:t>Fagartikler og vitenskapelige artikler leses ofte av fagfolk og forskere – og det er ofte vanskeligere språk og ikke så lett å forstå hva som står.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18AF4-6990-4DC6-A939-E596E65D6CC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35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18AF4-6990-4DC6-A939-E596E65D6CC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46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18AF4-6990-4DC6-A939-E596E65D6CC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982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9B59-DFFA-4777-B2B8-4BA8249AEAE1}" type="datetime1">
              <a:rPr lang="nb-NO" smtClean="0"/>
              <a:t>03.05.2022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270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3220-989B-4252-B3B8-565616A55CE4}" type="datetime1">
              <a:rPr lang="nb-NO" smtClean="0"/>
              <a:t>03.05.2022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3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8074-6B44-4D31-BDA4-E7AFCCBB2330}" type="datetime1">
              <a:rPr lang="nb-NO" smtClean="0"/>
              <a:t>03.05.2022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481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E91F-970E-4D54-BE1E-F64D313A1A49}" type="datetime1">
              <a:rPr lang="nb-NO" smtClean="0"/>
              <a:t>03.05.2022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708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EF8F-2E29-4777-ABCB-223291669FAE}" type="datetime1">
              <a:rPr lang="nb-NO" smtClean="0"/>
              <a:t>03.05.2022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829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C17A-A99B-4C96-976D-1FD18D8B46BF}" type="datetime1">
              <a:rPr lang="nb-NO" smtClean="0"/>
              <a:t>03.05.2022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384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79B5-7208-4017-81A5-12F32AEBAE1F}" type="datetime1">
              <a:rPr lang="nb-NO" smtClean="0"/>
              <a:t>03.05.2022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168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627C-AD9A-4A78-801B-33C638B653AF}" type="datetime1">
              <a:rPr lang="nb-NO" smtClean="0"/>
              <a:t>03.05.2022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65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F7AD-4513-4391-90A0-6CBEA4BD05A6}" type="datetime1">
              <a:rPr lang="nb-NO" smtClean="0"/>
              <a:t>03.05.2022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764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63B1-D791-40D6-9D27-C7D2848822D4}" type="datetime1">
              <a:rPr lang="nb-NO" smtClean="0"/>
              <a:t>03.05.2022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02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2195-01FF-4D7F-9164-63047F2DB0AE}" type="datetime1">
              <a:rPr lang="nb-NO" smtClean="0"/>
              <a:t>03.05.2022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4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0A162-89B9-4A6E-AE99-6E9F28C76ED1}" type="datetime1">
              <a:rPr lang="nb-NO" smtClean="0"/>
              <a:t>03.05.2022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AF63D-1D67-481B-91E4-D92F36AB7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97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NUL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8523" y="2933191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/>
              <a:t>FORMIDLING</a:t>
            </a:r>
            <a:r>
              <a:rPr lang="nb-NO" sz="4400" b="1" dirty="0">
                <a:solidFill>
                  <a:srgbClr val="3333CC"/>
                </a:solidFill>
              </a:rPr>
              <a:t> </a:t>
            </a:r>
            <a:br>
              <a:rPr lang="nb-NO" sz="4400" b="1" dirty="0">
                <a:solidFill>
                  <a:srgbClr val="3333CC"/>
                </a:solidFill>
              </a:rPr>
            </a:br>
            <a:endParaRPr lang="nb-NO" sz="4400" b="1" dirty="0">
              <a:solidFill>
                <a:srgbClr val="3333CC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AB114DF-6E4E-4F32-B520-4C954794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6758EDE-3D68-4D8F-9D2E-CB734F94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7B32D3-C842-4757-BF1C-ABEE7436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>
            <a:normAutofit/>
          </a:bodyPr>
          <a:lstStyle/>
          <a:p>
            <a:r>
              <a:rPr lang="nb-NO" sz="3600" b="1" dirty="0"/>
              <a:t>DETTE MÅ VI TENKE PÅ NÅR VI FORMIDLER SKRIFTLIG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75DD5A-666E-4877-887B-C8AAC3742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567" y="1825625"/>
            <a:ext cx="5181600" cy="4351338"/>
          </a:xfrm>
        </p:spPr>
        <p:txBody>
          <a:bodyPr/>
          <a:lstStyle/>
          <a:p>
            <a:r>
              <a:rPr lang="nb-NO" dirty="0"/>
              <a:t>Tilpasse skrivingen til dem vi ønsker skal lese og få informasjon. </a:t>
            </a:r>
          </a:p>
          <a:p>
            <a:r>
              <a:rPr lang="nb-NO" dirty="0"/>
              <a:t>Holde oss til det vi vil skrive om.</a:t>
            </a:r>
          </a:p>
          <a:p>
            <a:r>
              <a:rPr lang="nb-NO" dirty="0"/>
              <a:t>Passe lang tekst og passe lange setninger for at ikke budskapet skal bli borte.</a:t>
            </a:r>
          </a:p>
          <a:p>
            <a:r>
              <a:rPr lang="nb-NO" dirty="0"/>
              <a:t>Bruke riktige ord for å fenge den som skal lese.</a:t>
            </a:r>
          </a:p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FA42212-AFD5-4347-954B-7288837F80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7342" y="2553578"/>
            <a:ext cx="5919019" cy="2881470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9BFCB6-97AB-4BA8-B143-742AB1A4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E2A3913-3FDF-46E2-8521-0E07FCC3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13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5E540E-0895-49E9-8007-79D022E6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DETTE MÅ VI TENKE PÅ NÅR VI FORMIDLER SKRIFTLIG MED ENKEL TEKST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D496F0-AD0F-44AF-AAF2-8C9842270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82083"/>
            <a:ext cx="605421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Enkle ord.</a:t>
            </a:r>
          </a:p>
          <a:p>
            <a:pPr>
              <a:lnSpc>
                <a:spcPct val="150000"/>
              </a:lnSpc>
            </a:pPr>
            <a:r>
              <a:rPr lang="nb-NO" dirty="0"/>
              <a:t>Korte setninger uten mange små ord.</a:t>
            </a:r>
          </a:p>
          <a:p>
            <a:pPr>
              <a:lnSpc>
                <a:spcPct val="150000"/>
              </a:lnSpc>
            </a:pPr>
            <a:r>
              <a:rPr lang="nb-NO" dirty="0"/>
              <a:t>Korte avsnitt.</a:t>
            </a:r>
          </a:p>
          <a:p>
            <a:pPr>
              <a:lnSpc>
                <a:spcPct val="150000"/>
              </a:lnSpc>
            </a:pPr>
            <a:r>
              <a:rPr lang="nb-NO" dirty="0"/>
              <a:t>Oversiktlig med mye luft og stor skrift</a:t>
            </a:r>
          </a:p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29A6D08-294A-4B4C-A397-AEF0487E30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0956" y="1124944"/>
            <a:ext cx="4082617" cy="5268329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67A2938-6B88-4FE2-9821-6B59EAF5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CACE90-203F-4B8A-9D70-F5FEF1D9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93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6126-1FBD-4C6F-984B-71A5D9E94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BILDER SOM FORMIDLER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34EB7E-12DB-4B23-AF32-F6066FB02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72" y="1510993"/>
            <a:ext cx="5945835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1EEF1-05CD-48BC-AD18-0BE1623ADDED}"/>
              </a:ext>
            </a:extLst>
          </p:cNvPr>
          <p:cNvSpPr txBox="1"/>
          <p:nvPr/>
        </p:nvSpPr>
        <p:spPr>
          <a:xfrm>
            <a:off x="5063040" y="5862331"/>
            <a:ext cx="179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Bilde: Eli Lea@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64C1CB8-52C2-4626-AA39-7B965646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723E54-7D94-4303-A316-5A7952C7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3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2C40FA-85F9-4A08-AFAC-39FB79D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MUNTLIG FORMIDLING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4A640F-12BB-4793-A25A-3DFE74A1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0858" cy="4351338"/>
          </a:xfrm>
        </p:spPr>
        <p:txBody>
          <a:bodyPr>
            <a:normAutofit/>
          </a:bodyPr>
          <a:lstStyle/>
          <a:p>
            <a:r>
              <a:rPr lang="nb-NO" dirty="0"/>
              <a:t>På konferanse.</a:t>
            </a:r>
          </a:p>
          <a:p>
            <a:r>
              <a:rPr lang="nb-NO" dirty="0" err="1"/>
              <a:t>Podcast</a:t>
            </a:r>
            <a:r>
              <a:rPr lang="nb-NO" dirty="0"/>
              <a:t>.</a:t>
            </a:r>
          </a:p>
          <a:p>
            <a:r>
              <a:rPr lang="nb-NO" dirty="0"/>
              <a:t>Undervisning til studenter.</a:t>
            </a:r>
          </a:p>
          <a:p>
            <a:r>
              <a:rPr lang="nb-NO" dirty="0"/>
              <a:t>På film.</a:t>
            </a:r>
          </a:p>
          <a:p>
            <a:r>
              <a:rPr lang="nb-NO" dirty="0"/>
              <a:t>Dialogkonferanse.  </a:t>
            </a:r>
          </a:p>
          <a:p>
            <a:r>
              <a:rPr lang="nb-NO" dirty="0"/>
              <a:t>Gi intervjuer til aviser, TV-Bra, radio.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9E3D151-7EBA-42A3-80EB-FCBDF837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258" y="1143000"/>
            <a:ext cx="4572000" cy="4572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3D7CE4F-0FCE-40BF-B812-8E493A512D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22" t="39713" r="81532" b="44516"/>
          <a:stretch/>
        </p:blipFill>
        <p:spPr>
          <a:xfrm>
            <a:off x="6885640" y="1088410"/>
            <a:ext cx="1353792" cy="1474429"/>
          </a:xfrm>
          <a:prstGeom prst="rect">
            <a:avLst/>
          </a:prstGeom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F888DFD-5D25-423D-B21E-0E27C477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83073E9E-E0BE-4E14-A2FD-00DF3A4A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72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496685-09E7-4B23-B9CD-E5E4A363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/>
              <a:t>DETTE MÅ VI TENKE PÅ NÅR VI FORMIDLER MUNTLIG</a:t>
            </a:r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73F35D-CB36-4451-9602-EF4CD865B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477000" cy="4351338"/>
          </a:xfrm>
        </p:spPr>
        <p:txBody>
          <a:bodyPr/>
          <a:lstStyle/>
          <a:p>
            <a:r>
              <a:rPr lang="nb-NO" dirty="0"/>
              <a:t>Ikke snakke kjedelig.</a:t>
            </a:r>
          </a:p>
          <a:p>
            <a:r>
              <a:rPr lang="nb-NO" dirty="0"/>
              <a:t>Snakke passe fort/sakte.</a:t>
            </a:r>
          </a:p>
          <a:p>
            <a:r>
              <a:rPr lang="en-US" dirty="0" err="1"/>
              <a:t>Snakke</a:t>
            </a:r>
            <a:r>
              <a:rPr lang="en-US" dirty="0"/>
              <a:t> </a:t>
            </a:r>
            <a:r>
              <a:rPr lang="en-US" dirty="0" err="1"/>
              <a:t>passe</a:t>
            </a:r>
            <a:r>
              <a:rPr lang="en-US" dirty="0"/>
              <a:t> </a:t>
            </a:r>
            <a:r>
              <a:rPr lang="en-US" dirty="0" err="1"/>
              <a:t>høyt</a:t>
            </a:r>
            <a:r>
              <a:rPr lang="en-US" dirty="0"/>
              <a:t>.</a:t>
            </a:r>
          </a:p>
          <a:p>
            <a:r>
              <a:rPr lang="nb-NO" dirty="0"/>
              <a:t>Øyekontakt med de vi snakker til.</a:t>
            </a:r>
          </a:p>
          <a:p>
            <a:pPr lvl="0"/>
            <a:r>
              <a:rPr lang="nb-NO" dirty="0"/>
              <a:t>Bruke passe vanskelige ord.</a:t>
            </a:r>
          </a:p>
          <a:p>
            <a:pPr lvl="0"/>
            <a:r>
              <a:rPr lang="nb-NO" dirty="0"/>
              <a:t>Forklare ord som er vanskelig eller ukjente.</a:t>
            </a:r>
          </a:p>
          <a:p>
            <a:pPr lvl="0"/>
            <a:r>
              <a:rPr lang="nb-NO" dirty="0"/>
              <a:t>Tenk på kroppsspråket.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D447858-8E5B-4817-8C71-F0AFF87A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922" y="1658297"/>
            <a:ext cx="2917723" cy="291772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6868AFF-FD23-49C5-B3A0-151B27FD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470" y="3999707"/>
            <a:ext cx="4195916" cy="2666564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E07228-94EF-4893-9346-67CF31D4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0850D7E-52E7-494B-8562-216E1828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07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DC6E-13B8-4B27-A0B3-178ABB6E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nb-NO" sz="2800">
                <a:solidFill>
                  <a:srgbClr val="FFFFFF"/>
                </a:solidFill>
              </a:rPr>
              <a:t>Vær obs på kroppsspråk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4C3EC9-8514-4394-8563-4B376215B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t="7750" r="8707" b="6238"/>
          <a:stretch/>
        </p:blipFill>
        <p:spPr>
          <a:xfrm>
            <a:off x="1624331" y="873457"/>
            <a:ext cx="8356947" cy="5016372"/>
          </a:xfr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20BD2A2-26EE-4404-94CC-7A458A64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86C50D-B031-43F7-82F1-83AD99E4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91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B9D96D-8C00-46FD-99E7-46D84CC65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8606" r="8750" b="6009"/>
          <a:stretch/>
        </p:blipFill>
        <p:spPr>
          <a:xfrm>
            <a:off x="1076324" y="695325"/>
            <a:ext cx="10048875" cy="5638800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526A068-AA2E-4F5C-9C2D-15DFB281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4FB1766-BBD5-470D-B0C2-D9EB1410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995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03E13D-019F-48B0-9ED2-E3BD59D9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4" y="130619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b-NO" sz="5200" b="1" dirty="0">
                <a:solidFill>
                  <a:srgbClr val="FF0000"/>
                </a:solidFill>
              </a:rPr>
              <a:t>HER</a:t>
            </a:r>
            <a:r>
              <a:rPr lang="nb-NO" sz="5200" b="1" dirty="0"/>
              <a:t> ER VI I FORSKNINGSPROSESSEN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A8AA60-A6A8-4E59-B4DA-0ECF911F2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369295"/>
              </p:ext>
            </p:extLst>
          </p:nvPr>
        </p:nvGraphicFramePr>
        <p:xfrm>
          <a:off x="240429" y="1413462"/>
          <a:ext cx="11708089" cy="521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B25E634-DC36-4607-A6EA-DC554390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D6EAF0-913C-4509-8935-B3E63244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2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14:cNvPr>
              <p14:cNvContentPartPr/>
              <p14:nvPr/>
            </p14:nvContentPartPr>
            <p14:xfrm>
              <a:off x="3204672" y="333669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5672" y="3327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14:cNvPr>
              <p14:cNvContentPartPr/>
              <p14:nvPr/>
            </p14:nvContentPartPr>
            <p14:xfrm>
              <a:off x="1686912" y="149853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8912" y="1480892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Bilde 1">
            <a:extLst>
              <a:ext uri="{FF2B5EF4-FFF2-40B4-BE49-F238E27FC236}">
                <a16:creationId xmlns:a16="http://schemas.microsoft.com/office/drawing/2014/main" id="{97F06A9D-8FB0-4177-89FA-FE5BCF7F8C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6111" y="1052052"/>
            <a:ext cx="810838" cy="8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881A43-629E-4705-ADA1-41774935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… OG HER ER VI PÅ FISKEN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BA82470-DA30-40D8-A602-FCB562683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975" y="1825625"/>
            <a:ext cx="6152050" cy="4351338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E05FE49-81E0-4241-AC98-B561A547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2C5BC22-C811-463F-82DE-989DEF3D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2DEA-C249-43B9-899E-9D0D3EBC77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56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E0EF12-AF02-4DA9-9DA9-19233A6A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ER Å FORMIDLE?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B181BA-73DB-4380-ABD9-33DB2CD9D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78" y="2141537"/>
            <a:ext cx="5257800" cy="4351338"/>
          </a:xfrm>
        </p:spPr>
        <p:txBody>
          <a:bodyPr/>
          <a:lstStyle/>
          <a:p>
            <a:r>
              <a:rPr lang="nb-NO" dirty="0"/>
              <a:t>Å fortelle videre.</a:t>
            </a:r>
          </a:p>
          <a:p>
            <a:r>
              <a:rPr lang="nb-NO" dirty="0"/>
              <a:t>Å presentere.</a:t>
            </a:r>
          </a:p>
          <a:p>
            <a:r>
              <a:rPr lang="nb-NO" dirty="0"/>
              <a:t>Å vise eller fortelle om hva vi har funnet ut.</a:t>
            </a:r>
          </a:p>
          <a:p>
            <a:endParaRPr lang="en-US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6C12D84-5D60-4116-8B76-D16B34FB4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1" r="16079"/>
          <a:stretch/>
        </p:blipFill>
        <p:spPr>
          <a:xfrm>
            <a:off x="6494663" y="1435510"/>
            <a:ext cx="4751175" cy="4488527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DA37F-A6E6-4A12-9A03-7674C00A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F85B81A-3EF8-424D-B2E8-12CB41BE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077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FC1E1D-0C59-4F41-8579-BEDA28C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SNAKKER SAMMEN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761BB0-05BB-490C-9D83-40C79DDA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Hvorfor skal vi formidle fra forskningen?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06B588-9A40-4143-9739-A8D8A842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F1AAF90-5854-4A64-9C41-40B25E7C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43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1CC821-C967-44BE-9BAF-293CAB755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58" y="798897"/>
            <a:ext cx="5932854" cy="2317467"/>
          </a:xfrm>
        </p:spPr>
        <p:txBody>
          <a:bodyPr/>
          <a:lstStyle/>
          <a:p>
            <a:r>
              <a:rPr lang="nb-NO" dirty="0"/>
              <a:t>Når vi forsker, er det en viktig oppgave å fortelle om hva vi har funnet ut.</a:t>
            </a:r>
          </a:p>
          <a:p>
            <a:r>
              <a:rPr lang="nb-NO" dirty="0"/>
              <a:t>Da kan andre få nytte av det vi fant ut.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F93B7E8-C6C1-4789-925B-26212745B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831" y="154553"/>
            <a:ext cx="3533884" cy="366743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E6CD3F6-D602-4110-84A6-7FBDCF9DA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58" y="2939845"/>
            <a:ext cx="3024827" cy="201655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3E96972-E602-4E84-B8E7-ACCBC38E1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690" y="2619069"/>
            <a:ext cx="3608746" cy="240583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921EAF2-DC81-4FF5-BC86-932D20AF5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831" y="4037603"/>
            <a:ext cx="3805544" cy="271254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F4225BD-94EE-48C0-B1F0-8CFF344F6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138" y="3613660"/>
            <a:ext cx="2145429" cy="3011129"/>
          </a:xfrm>
          <a:prstGeom prst="rect">
            <a:avLst/>
          </a:prstGeom>
        </p:spPr>
      </p:pic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2E796F3A-FD1C-40DE-BDCE-DAC7A720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EDE23A5F-4EC2-46D5-92B4-F5BF00BB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194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C43464-3931-4E4B-8E25-E73CE29F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SKAL VI FORMIDLE FRA FORSKNINGEN?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8228C4-650E-42E7-8E45-B040DC04D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161"/>
            <a:ext cx="7529052" cy="460380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nb-NO" dirty="0"/>
              <a:t>Vi må bestemme oss for hva vi skal formidle, det kan være: 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dirty="0"/>
              <a:t>Hele prosjektet.</a:t>
            </a:r>
            <a:endParaRPr lang="en-US" dirty="0"/>
          </a:p>
          <a:p>
            <a:pPr lvl="0"/>
            <a:r>
              <a:rPr lang="nb-NO" dirty="0"/>
              <a:t>Deler av prosjektet.</a:t>
            </a:r>
            <a:endParaRPr lang="en-US" dirty="0"/>
          </a:p>
          <a:p>
            <a:pPr marL="0" lvl="0" indent="0">
              <a:buNone/>
            </a:pPr>
            <a:endParaRPr lang="nb-NO" dirty="0"/>
          </a:p>
          <a:p>
            <a:pPr marL="0" lvl="0" indent="0">
              <a:buNone/>
            </a:pPr>
            <a:r>
              <a:rPr lang="nb-NO" dirty="0"/>
              <a:t>For eksempel </a:t>
            </a:r>
          </a:p>
          <a:p>
            <a:r>
              <a:rPr lang="nb-NO" dirty="0"/>
              <a:t>Hvordan vi har jobbet med å planlegge. </a:t>
            </a:r>
            <a:endParaRPr lang="en-US" dirty="0"/>
          </a:p>
          <a:p>
            <a:pPr lvl="0"/>
            <a:r>
              <a:rPr lang="nb-NO" dirty="0"/>
              <a:t>Hvordan vi har innhentet data. </a:t>
            </a:r>
            <a:endParaRPr lang="en-US" dirty="0"/>
          </a:p>
          <a:p>
            <a:pPr lvl="0"/>
            <a:r>
              <a:rPr lang="nb-NO" dirty="0"/>
              <a:t>Hvordan vi har analysert data.</a:t>
            </a:r>
            <a:endParaRPr lang="en-US" dirty="0"/>
          </a:p>
          <a:p>
            <a:pPr lvl="0"/>
            <a:r>
              <a:rPr lang="nb-NO" dirty="0"/>
              <a:t>Resultater – hva vi fant ut. </a:t>
            </a:r>
          </a:p>
          <a:p>
            <a:pPr lvl="0"/>
            <a:r>
              <a:rPr lang="nb-NO" dirty="0"/>
              <a:t>Hvordan vi har samarbeidet.</a:t>
            </a:r>
            <a:endParaRPr lang="en-US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76F8A0-CA3B-4226-80B4-1FFCAD82D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085" y="2342475"/>
            <a:ext cx="4917358" cy="2950415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B35C82-E80A-488A-8243-003F0B51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BBC169-663E-4AE0-A805-E57F73F5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21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2C87-E32C-4671-A435-B440F6D3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chemeClr val="tx1"/>
                </a:solidFill>
              </a:rPr>
              <a:t>SKRIFTLIG FORMIDLING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4358E-81FF-4C29-AF3D-6CE475319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3049093" cy="41814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nb-NO" sz="3200" dirty="0">
                <a:solidFill>
                  <a:schemeClr val="tx1"/>
                </a:solidFill>
              </a:rPr>
              <a:t>Artikler </a:t>
            </a:r>
          </a:p>
          <a:p>
            <a:pPr>
              <a:lnSpc>
                <a:spcPct val="150000"/>
              </a:lnSpc>
            </a:pPr>
            <a:r>
              <a:rPr lang="nb-NO" sz="3200" dirty="0">
                <a:solidFill>
                  <a:schemeClr val="tx1"/>
                </a:solidFill>
              </a:rPr>
              <a:t>Lettleste artikler</a:t>
            </a:r>
          </a:p>
          <a:p>
            <a:pPr>
              <a:lnSpc>
                <a:spcPct val="150000"/>
              </a:lnSpc>
            </a:pPr>
            <a:r>
              <a:rPr lang="nb-NO" sz="3200" dirty="0">
                <a:solidFill>
                  <a:schemeClr val="tx1"/>
                </a:solidFill>
              </a:rPr>
              <a:t>Fagartikler </a:t>
            </a:r>
            <a:endParaRPr lang="nb-NO" sz="3200" dirty="0"/>
          </a:p>
          <a:p>
            <a:pPr>
              <a:lnSpc>
                <a:spcPct val="150000"/>
              </a:lnSpc>
            </a:pPr>
            <a:r>
              <a:rPr lang="nb-NO" sz="3200" dirty="0">
                <a:solidFill>
                  <a:schemeClr val="tx1"/>
                </a:solidFill>
              </a:rPr>
              <a:t>Vitenskapelige artikler</a:t>
            </a:r>
          </a:p>
          <a:p>
            <a:pPr>
              <a:lnSpc>
                <a:spcPct val="150000"/>
              </a:lnSpc>
            </a:pPr>
            <a:r>
              <a:rPr lang="nb-NO" sz="3200" dirty="0"/>
              <a:t>Kronikker</a:t>
            </a:r>
          </a:p>
          <a:p>
            <a:endParaRPr lang="nb-NO" sz="3600" dirty="0">
              <a:solidFill>
                <a:schemeClr val="tx1"/>
              </a:solidFill>
            </a:endParaRP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1327C1D-E6E4-438D-A99D-0B8C4978E73B}"/>
              </a:ext>
            </a:extLst>
          </p:cNvPr>
          <p:cNvSpPr txBox="1"/>
          <p:nvPr/>
        </p:nvSpPr>
        <p:spPr>
          <a:xfrm>
            <a:off x="8048625" y="1690688"/>
            <a:ext cx="3305175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Bok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Nyhetsbrev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Poster/plakat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Leserinnlegg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Nettsider/blogg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3200" dirty="0"/>
              <a:t>Sosiale medier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7C48E27-F59A-44C1-9DB7-2DC31B128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37" y="1845734"/>
            <a:ext cx="3305175" cy="3238500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8D09CCD-9293-46AC-B19B-6E8F3C70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588B682-A342-4866-80C2-10E5D725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12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7681-CFDF-411F-9416-FEA5B11F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17" y="596411"/>
            <a:ext cx="10305779" cy="858763"/>
          </a:xfrm>
        </p:spPr>
        <p:txBody>
          <a:bodyPr anchor="t">
            <a:noAutofit/>
          </a:bodyPr>
          <a:lstStyle/>
          <a:p>
            <a:r>
              <a:rPr lang="nb-NO" b="1" dirty="0"/>
              <a:t>HVEM SKAL KUNNE LESE DET VI SKRIVER OM?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B5C575-B267-4008-B37E-AA0425AFE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059" y="1582994"/>
            <a:ext cx="9468463" cy="4463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Hvor</a:t>
            </a:r>
            <a:r>
              <a:rPr lang="en-US" sz="3200" dirty="0"/>
              <a:t> du </a:t>
            </a:r>
            <a:r>
              <a:rPr lang="en-US" sz="3200" dirty="0" err="1"/>
              <a:t>skal</a:t>
            </a:r>
            <a:r>
              <a:rPr lang="en-US" sz="3200" dirty="0"/>
              <a:t> </a:t>
            </a:r>
            <a:r>
              <a:rPr lang="en-US" sz="3200" dirty="0" err="1"/>
              <a:t>skrive</a:t>
            </a:r>
            <a:r>
              <a:rPr lang="en-US" sz="3200" dirty="0"/>
              <a:t> og </a:t>
            </a:r>
            <a:r>
              <a:rPr lang="en-US" sz="3200" dirty="0" err="1"/>
              <a:t>hvem</a:t>
            </a:r>
            <a:r>
              <a:rPr lang="en-US" sz="3200" dirty="0"/>
              <a:t> du </a:t>
            </a:r>
            <a:r>
              <a:rPr lang="en-US" sz="3200" dirty="0" err="1"/>
              <a:t>skal</a:t>
            </a:r>
            <a:r>
              <a:rPr lang="en-US" sz="3200" dirty="0"/>
              <a:t> </a:t>
            </a:r>
            <a:r>
              <a:rPr lang="en-US" sz="3200" dirty="0" err="1"/>
              <a:t>skrive</a:t>
            </a:r>
            <a:r>
              <a:rPr lang="en-US" sz="3200" dirty="0"/>
              <a:t> for </a:t>
            </a:r>
            <a:r>
              <a:rPr lang="en-US" sz="3200" dirty="0" err="1"/>
              <a:t>er</a:t>
            </a:r>
            <a:r>
              <a:rPr lang="en-US" sz="3200" dirty="0"/>
              <a:t> med å </a:t>
            </a:r>
            <a:r>
              <a:rPr lang="en-US" sz="3200" dirty="0" err="1"/>
              <a:t>bestemme</a:t>
            </a:r>
            <a:r>
              <a:rPr lang="en-US" sz="3200" dirty="0"/>
              <a:t> </a:t>
            </a:r>
            <a:r>
              <a:rPr lang="en-US" sz="3200" dirty="0" err="1"/>
              <a:t>hvordan</a:t>
            </a:r>
            <a:r>
              <a:rPr lang="en-US" sz="3200" dirty="0"/>
              <a:t> du </a:t>
            </a:r>
            <a:r>
              <a:rPr lang="en-US" sz="3200" dirty="0" err="1"/>
              <a:t>skal</a:t>
            </a:r>
            <a:r>
              <a:rPr lang="en-US" sz="3200" dirty="0"/>
              <a:t> </a:t>
            </a:r>
            <a:r>
              <a:rPr lang="en-US" sz="3200" dirty="0" err="1"/>
              <a:t>skrive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</a:t>
            </a:r>
            <a:r>
              <a:rPr lang="en-US" sz="3200" dirty="0" err="1"/>
              <a:t>eksempel</a:t>
            </a:r>
            <a:r>
              <a:rPr lang="en-US" sz="3200" dirty="0"/>
              <a:t> om du </a:t>
            </a:r>
            <a:r>
              <a:rPr lang="en-US" sz="3200" dirty="0" err="1"/>
              <a:t>skriver</a:t>
            </a:r>
            <a:r>
              <a:rPr lang="en-US" sz="3200" dirty="0"/>
              <a:t> for:</a:t>
            </a:r>
          </a:p>
          <a:p>
            <a:r>
              <a:rPr lang="en-US" sz="3200" dirty="0" err="1"/>
              <a:t>Forskere</a:t>
            </a:r>
            <a:r>
              <a:rPr lang="en-US" sz="3200" dirty="0"/>
              <a:t>.</a:t>
            </a:r>
          </a:p>
          <a:p>
            <a:r>
              <a:rPr lang="en-US" sz="3200" dirty="0"/>
              <a:t>Folk </a:t>
            </a:r>
            <a:r>
              <a:rPr lang="en-US" sz="3200" dirty="0" err="1"/>
              <a:t>flest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Personer</a:t>
            </a:r>
            <a:r>
              <a:rPr lang="en-US" sz="3200" dirty="0"/>
              <a:t> </a:t>
            </a:r>
            <a:r>
              <a:rPr lang="en-US" sz="3200" dirty="0" err="1"/>
              <a:t>som</a:t>
            </a:r>
            <a:r>
              <a:rPr lang="en-US" sz="3200" dirty="0"/>
              <a:t> </a:t>
            </a:r>
            <a:r>
              <a:rPr lang="en-US" sz="3200" dirty="0" err="1"/>
              <a:t>ikke</a:t>
            </a:r>
            <a:r>
              <a:rPr lang="en-US" sz="3200" dirty="0"/>
              <a:t> </a:t>
            </a:r>
            <a:r>
              <a:rPr lang="en-US" sz="3200" dirty="0" err="1"/>
              <a:t>kan</a:t>
            </a:r>
            <a:r>
              <a:rPr lang="en-US" sz="3200" dirty="0"/>
              <a:t> lese </a:t>
            </a:r>
            <a:r>
              <a:rPr lang="en-US" sz="3200" dirty="0" err="1"/>
              <a:t>vanskelig</a:t>
            </a:r>
            <a:r>
              <a:rPr lang="en-US" sz="3200" dirty="0"/>
              <a:t> </a:t>
            </a:r>
            <a:r>
              <a:rPr lang="en-US" sz="3200" dirty="0" err="1"/>
              <a:t>tekst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D395BB-BEDB-43C0-BB74-77EFDCDD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C76DD5-D158-4413-AC81-D54F0891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63D-1D67-481B-91E4-D92F36AB742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74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AA900B-1607-4435-BC6B-925C6005DC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8CB089-4582-4E3F-83E2-CFC3593C7CF7}">
  <ds:schemaRefs>
    <ds:schemaRef ds:uri="http://www.w3.org/XML/1998/namespace"/>
    <ds:schemaRef ds:uri="http://purl.org/dc/dcmitype/"/>
    <ds:schemaRef ds:uri="330e2b19-d22b-458d-836c-196ed8ef0578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e84ae1cb-83da-46e9-90cf-a6223a3d62b4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FC871D1-29C5-4D60-BBCE-14AE3F7E48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990</Words>
  <Application>Microsoft Office PowerPoint</Application>
  <PresentationFormat>Widescreen</PresentationFormat>
  <Paragraphs>140</Paragraphs>
  <Slides>16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FORMIDLING  </vt:lpstr>
      <vt:lpstr>HER ER VI I FORSKNINGSPROSESSEN</vt:lpstr>
      <vt:lpstr>… OG HER ER VI PÅ FISKEN</vt:lpstr>
      <vt:lpstr>HVA ER Å FORMIDLE?</vt:lpstr>
      <vt:lpstr>VI SNAKKER SAMMEN</vt:lpstr>
      <vt:lpstr>PowerPoint-presentasjon</vt:lpstr>
      <vt:lpstr>HVA SKAL VI FORMIDLE FRA FORSKNINGEN?</vt:lpstr>
      <vt:lpstr>SKRIFTLIG FORMIDLING </vt:lpstr>
      <vt:lpstr>HVEM SKAL KUNNE LESE DET VI SKRIVER OM?</vt:lpstr>
      <vt:lpstr>DETTE MÅ VI TENKE PÅ NÅR VI FORMIDLER SKRIFTLIG</vt:lpstr>
      <vt:lpstr>DETTE MÅ VI TENKE PÅ NÅR VI FORMIDLER SKRIFTLIG MED ENKEL TEKST</vt:lpstr>
      <vt:lpstr>BILDER SOM FORMIDLER</vt:lpstr>
      <vt:lpstr>MUNTLIG FORMIDLING</vt:lpstr>
      <vt:lpstr>DETTE MÅ VI TENKE PÅ NÅR VI FORMIDLER MUNTLIG</vt:lpstr>
      <vt:lpstr>Vær obs på kroppsspråk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Formidling  (17.3  kl. 9-9.30)</dc:title>
  <dc:creator>Aud Elisabeth Witsø</dc:creator>
  <cp:lastModifiedBy>May Østby</cp:lastModifiedBy>
  <cp:revision>45</cp:revision>
  <dcterms:created xsi:type="dcterms:W3CDTF">2020-06-04T16:37:12Z</dcterms:created>
  <dcterms:modified xsi:type="dcterms:W3CDTF">2022-05-03T07:18:06Z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