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7" r:id="rId5"/>
    <p:sldId id="278" r:id="rId6"/>
    <p:sldId id="280" r:id="rId7"/>
    <p:sldId id="281" r:id="rId8"/>
    <p:sldId id="283" r:id="rId9"/>
    <p:sldId id="259" r:id="rId10"/>
    <p:sldId id="267" r:id="rId11"/>
    <p:sldId id="268" r:id="rId12"/>
    <p:sldId id="269" r:id="rId13"/>
    <p:sldId id="270" r:id="rId14"/>
    <p:sldId id="275" r:id="rId15"/>
    <p:sldId id="271" r:id="rId16"/>
    <p:sldId id="284" r:id="rId17"/>
    <p:sldId id="276" r:id="rId18"/>
    <p:sldId id="274" r:id="rId19"/>
    <p:sldId id="277" r:id="rId20"/>
    <p:sldId id="26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" dt="2026-10-15T17:58:15.561"/>
    <p1510:client id="{551CE126-8E91-4763-A9A8-F9814CE6887C}" v="1" dt="2026-10-15T07:13:13.752"/>
    <p1510:client id="{AAB66C83-C5E1-79B7-87F4-D23997E715B1}" v="23" dt="2026-10-15T18:10:21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ge Kylland" userId="S::hege.kylland_ovre-eiker.kommune.no#ext#@eduhikt.onmicrosoft.com::5cd44303-b74b-4f58-9666-0c695fa5e017" providerId="AD" clId="Web-{00000000-0000-0000-0000-000000000000}"/>
    <pc:docChg chg="modSld">
      <pc:chgData name="Hege Kylland" userId="S::hege.kylland_ovre-eiker.kommune.no#ext#@eduhikt.onmicrosoft.com::5cd44303-b74b-4f58-9666-0c695fa5e017" providerId="AD" clId="Web-{00000000-0000-0000-0000-000000000000}" dt="2026-10-15T17:58:15.561" v="1" actId="20577"/>
      <pc:docMkLst>
        <pc:docMk/>
      </pc:docMkLst>
      <pc:sldChg chg="modSp">
        <pc:chgData name="Hege Kylland" userId="S::hege.kylland_ovre-eiker.kommune.no#ext#@eduhikt.onmicrosoft.com::5cd44303-b74b-4f58-9666-0c695fa5e017" providerId="AD" clId="Web-{00000000-0000-0000-0000-000000000000}" dt="2026-10-15T17:58:15.561" v="1" actId="20577"/>
        <pc:sldMkLst>
          <pc:docMk/>
          <pc:sldMk cId="2979837255" sldId="268"/>
        </pc:sldMkLst>
        <pc:spChg chg="mod">
          <ac:chgData name="Hege Kylland" userId="S::hege.kylland_ovre-eiker.kommune.no#ext#@eduhikt.onmicrosoft.com::5cd44303-b74b-4f58-9666-0c695fa5e017" providerId="AD" clId="Web-{00000000-0000-0000-0000-000000000000}" dt="2026-10-15T17:58:15.561" v="1" actId="20577"/>
          <ac:spMkLst>
            <pc:docMk/>
            <pc:sldMk cId="2979837255" sldId="268"/>
            <ac:spMk id="5" creationId="{1D0AF3AE-114E-411B-DA70-B172D3CD18A8}"/>
          </ac:spMkLst>
        </pc:spChg>
      </pc:sldChg>
    </pc:docChg>
  </pc:docChgLst>
  <pc:docChgLst>
    <pc:chgData name="Rikke Anita Torgersen" userId="082ced83-4ff4-4ea8-9531-d25f69536bc6" providerId="ADAL" clId="{3A8B81D2-AA7E-4F20-ABB0-F7E7F47AAD47}"/>
    <pc:docChg chg="addSld delSld modSld">
      <pc:chgData name="Rikke Anita Torgersen" userId="082ced83-4ff4-4ea8-9531-d25f69536bc6" providerId="ADAL" clId="{3A8B81D2-AA7E-4F20-ABB0-F7E7F47AAD47}" dt="2026-10-15T07:13:30.193" v="1" actId="2696"/>
      <pc:docMkLst>
        <pc:docMk/>
      </pc:docMkLst>
      <pc:sldChg chg="del">
        <pc:chgData name="Rikke Anita Torgersen" userId="082ced83-4ff4-4ea8-9531-d25f69536bc6" providerId="ADAL" clId="{3A8B81D2-AA7E-4F20-ABB0-F7E7F47AAD47}" dt="2026-10-15T07:13:30.193" v="1" actId="2696"/>
        <pc:sldMkLst>
          <pc:docMk/>
          <pc:sldMk cId="4253124984" sldId="256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0" sldId="257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0" sldId="259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0" sldId="266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733821930" sldId="267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2979837255" sldId="268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4073114356" sldId="269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3107546305" sldId="270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3009585890" sldId="271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517439144" sldId="274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466742897" sldId="275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2577629269" sldId="276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2744847131" sldId="277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0" sldId="278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4070857220" sldId="280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1046438446" sldId="281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394123770" sldId="283"/>
        </pc:sldMkLst>
      </pc:sldChg>
      <pc:sldChg chg="add">
        <pc:chgData name="Rikke Anita Torgersen" userId="082ced83-4ff4-4ea8-9531-d25f69536bc6" providerId="ADAL" clId="{3A8B81D2-AA7E-4F20-ABB0-F7E7F47AAD47}" dt="2026-10-15T07:13:13.741" v="0"/>
        <pc:sldMkLst>
          <pc:docMk/>
          <pc:sldMk cId="2624041630" sldId="284"/>
        </pc:sldMkLst>
      </pc:sldChg>
    </pc:docChg>
  </pc:docChgLst>
  <pc:docChgLst>
    <pc:chgData name="Hege Kylland" userId="S::hege.kylland_ovre-eiker.kommune.no#ext#@eduhikt.onmicrosoft.com::5cd44303-b74b-4f58-9666-0c695fa5e017" providerId="AD" clId="Web-{AAB66C83-C5E1-79B7-87F4-D23997E715B1}"/>
    <pc:docChg chg="modSld">
      <pc:chgData name="Hege Kylland" userId="S::hege.kylland_ovre-eiker.kommune.no#ext#@eduhikt.onmicrosoft.com::5cd44303-b74b-4f58-9666-0c695fa5e017" providerId="AD" clId="Web-{AAB66C83-C5E1-79B7-87F4-D23997E715B1}" dt="2026-10-15T18:10:19.060" v="9" actId="20577"/>
      <pc:docMkLst>
        <pc:docMk/>
      </pc:docMkLst>
      <pc:sldChg chg="modSp">
        <pc:chgData name="Hege Kylland" userId="S::hege.kylland_ovre-eiker.kommune.no#ext#@eduhikt.onmicrosoft.com::5cd44303-b74b-4f58-9666-0c695fa5e017" providerId="AD" clId="Web-{AAB66C83-C5E1-79B7-87F4-D23997E715B1}" dt="2026-10-15T18:10:19.060" v="9" actId="20577"/>
        <pc:sldMkLst>
          <pc:docMk/>
          <pc:sldMk cId="0" sldId="278"/>
        </pc:sldMkLst>
        <pc:spChg chg="mod">
          <ac:chgData name="Hege Kylland" userId="S::hege.kylland_ovre-eiker.kommune.no#ext#@eduhikt.onmicrosoft.com::5cd44303-b74b-4f58-9666-0c695fa5e017" providerId="AD" clId="Web-{AAB66C83-C5E1-79B7-87F4-D23997E715B1}" dt="2026-10-15T18:10:19.060" v="9" actId="20577"/>
          <ac:spMkLst>
            <pc:docMk/>
            <pc:sldMk cId="0" sldId="278"/>
            <ac:spMk id="3" creationId="{16C5E2D8-33B3-1884-F458-891DB118CE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4F6AD-04E1-46F5-87E8-5637D9B53D8B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E71C1-3D54-4E04-BFBC-99AE25579FF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2856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EF952-F750-CA1F-EE6E-62EB93631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123C2-B4BA-34AC-9B66-0EE8A8DB0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33260-5D71-FEA7-443D-47DFCFF2B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err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272DC-9F35-9796-3104-D3D256DBE1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3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5891D-8378-69C5-0FCB-05F7FEC07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71357-7A91-6115-654B-D3CB3ED2F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945BB-8DAA-72B1-9D86-0D7DF1F67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0236B-E1FA-1C4C-3D80-DA0190BF9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74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FCBF-BA21-E28F-CB72-FECEC0BE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2E12A-3660-7FC1-BA82-17F2F8ED6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3F2B2D-23CD-2097-0E60-5B16A9821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8A7F8-9398-35DF-2371-90BD168D7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46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85B5-2A52-EA59-85F1-2F646078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0E8DD-FF89-FAFB-F4A9-E549EA76D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EE339-9B8C-2DBA-5051-5557D8D4F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F73E6-6D92-DABB-B1C7-3C3A87CBF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883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4B33B-2261-4476-957E-EFE4637DA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BE3A6E-473D-3ABE-9902-62DABA823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4DCEE-750F-EB49-9509-91B2FF82A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7FAA5-149C-197E-ADC0-471A92DC17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147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750C6-DD4D-1FC7-9E06-3D6DFCA5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E1ABEE-2BC9-69C2-631B-8311E0502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08F9D-D552-016F-94F2-078A35B5A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63FC-4CF9-2B85-1D04-35F1A354B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30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E2A78-CE3D-FD75-10B9-152B78EC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757C7-4DFF-C1FD-1AA1-8F679A9BB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4E0450-E768-B5F0-3516-6F092024C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637E7-B7A2-D4DB-C4E9-88A982C97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63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DADF-E91B-F626-7A2C-0929243FE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DD7FCB-344E-19F7-240E-2430410FF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50D9B4-6D5E-7A69-5863-E0C9861E0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A1051-A01E-2964-E29D-E7DE5A1210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181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596B-48B1-7E89-138C-87B2A2C26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5E6D6-C4BA-846E-3864-277DF4B04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1DEEA9-3923-DB22-A8CA-2BE536D18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8C1DC-8706-EAE3-2143-CDA3BFD8C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94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0F78C-32B6-38BB-AB52-E4284C3D6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B4785-041E-4D72-F38F-41066BECBD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BBB6F-B76D-ADF0-E5C5-00C46ED38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FD0E1-1484-0D2D-EC1A-A38CC0A985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30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6B16F-0D43-D4D5-8C19-82D898C66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9F289-7D9A-166E-24E8-F4D08E2E2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906EB6-852D-CC29-EEF0-C3084F6D6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51862-C54C-346D-FE4A-ECDEFFCFE6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474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4C3B6-9847-666B-9222-1063872D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CE180-105A-4870-5074-3F56D46AF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3CEE8-7878-BC07-A7D8-CE2C0E9BB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755C9-EE09-D44F-53E6-FD9F0799EA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96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76EEF-EC42-ABC2-5DC1-EB7D951DF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517B96-5A42-2FA9-08DD-7F7DAB0F6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ED9B95-6C9E-1F75-8353-3CB53B2BF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7A118-FE72-BD88-C93B-A4FEF58390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13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1753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https://images.pexels.com/photos/7661590/pexels-photo-7661590.jpeg?auto=compress&amp;cs=tinysrgb&amp;w=1080"/>
          <p:cNvPicPr>
            <a:picLocks noChangeAspect="1"/>
          </p:cNvPicPr>
          <p:nvPr/>
        </p:nvPicPr>
        <p:blipFill>
          <a:blip r:embed="rId4"/>
          <a:srcRect l="16667" r="16667"/>
          <a:stretch/>
        </p:blipFill>
        <p:spPr>
          <a:xfrm>
            <a:off x="609600" y="990600"/>
            <a:ext cx="4876800" cy="48768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l="-1730" r="-1730"/>
          <a:stretch/>
        </p:blipFill>
        <p:spPr>
          <a:xfrm>
            <a:off x="7924800" y="4302637"/>
            <a:ext cx="1828800" cy="1828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096000" y="2043520"/>
            <a:ext cx="54864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88889"/>
              </a:lnSpc>
              <a:spcBef>
                <a:spcPts val="500"/>
              </a:spcBef>
            </a:pPr>
            <a:r>
              <a:rPr lang="en-US" sz="5333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Artikkel</a:t>
            </a:r>
            <a:r>
              <a:rPr lang="en-US" sz="5333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24 </a:t>
            </a:r>
          </a:p>
          <a:p>
            <a:pPr algn="ctr">
              <a:lnSpc>
                <a:spcPct val="88889"/>
              </a:lnSpc>
              <a:spcBef>
                <a:spcPts val="500"/>
              </a:spcBef>
            </a:pPr>
            <a:r>
              <a:rPr lang="en-US" sz="5333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Utdanning</a:t>
            </a:r>
            <a:endParaRPr lang="en-US" sz="2400" dirty="0" err="1"/>
          </a:p>
        </p:txBody>
      </p:sp>
      <p:pic>
        <p:nvPicPr>
          <p:cNvPr id="7" name="Bilde 6" descr="Et bilde som inneholder skjermbilde, grafisk design, design&#10;&#10;KI-generert innhold kan være feil.">
            <a:extLst>
              <a:ext uri="{FF2B5EF4-FFF2-40B4-BE49-F238E27FC236}">
                <a16:creationId xmlns:a16="http://schemas.microsoft.com/office/drawing/2014/main" id="{3B86A85D-0E61-D3F4-52CA-775B9555B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442" y="472562"/>
            <a:ext cx="5339239" cy="59128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786667" y="1242111"/>
            <a:ext cx="7388864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Tips: lag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agenda og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god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struktur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gruppesamlingen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legger inn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presentasjonen</a:t>
            </a: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1786667" y="1941658"/>
            <a:ext cx="10923493" cy="4287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500"/>
              </a:spcBef>
            </a:pPr>
            <a:endParaRPr lang="en-US" sz="2400" b="1" dirty="0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6C5E2D8-33B3-1884-F458-891DB118CE38}"/>
              </a:ext>
            </a:extLst>
          </p:cNvPr>
          <p:cNvSpPr txBox="1"/>
          <p:nvPr/>
        </p:nvSpPr>
        <p:spPr>
          <a:xfrm>
            <a:off x="1698860" y="2774732"/>
            <a:ext cx="7168147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 temasiden finner du i kapittel 1 en side som heter </a:t>
            </a:r>
            <a:r>
              <a:rPr lang="nb-NO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Gjennomføring av rettighetsopplæringen,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 finner du for eksempel informasjon om: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Forslag til struktur på en gruppesamling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Planlegg hva du trenger av utstyr for å gjennomføre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Tips til metoder</a:t>
            </a:r>
          </a:p>
          <a:p>
            <a:pPr marL="380365" indent="-380365">
              <a:buFont typeface="Arial" panose="020B0604020202020204" pitchFamily="34" charset="0"/>
              <a:buChar char="•"/>
            </a:pPr>
            <a:r>
              <a:rPr lang="nb-NO" sz="2400">
                <a:latin typeface="Calibri"/>
                <a:ea typeface="Calibri"/>
                <a:cs typeface="Calibri"/>
              </a:rPr>
              <a:t>Hvordan og hvorfor lage gruppeavtalen</a:t>
            </a:r>
            <a:endParaRPr lang="nb-NO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nakkeboble: oval 5">
            <a:extLst>
              <a:ext uri="{FF2B5EF4-FFF2-40B4-BE49-F238E27FC236}">
                <a16:creationId xmlns:a16="http://schemas.microsoft.com/office/drawing/2014/main" id="{A3B08697-104E-8443-FA3F-B95E05A22999}"/>
              </a:ext>
            </a:extLst>
          </p:cNvPr>
          <p:cNvSpPr/>
          <p:nvPr/>
        </p:nvSpPr>
        <p:spPr>
          <a:xfrm>
            <a:off x="8919871" y="2556454"/>
            <a:ext cx="2970924" cy="2396359"/>
          </a:xfrm>
          <a:prstGeom prst="wedgeEllipseCallout">
            <a:avLst/>
          </a:prstGeom>
          <a:gradFill flip="none" rotWithShape="1">
            <a:gsLst>
              <a:gs pos="0">
                <a:srgbClr val="0BBF64">
                  <a:tint val="66000"/>
                  <a:satMod val="160000"/>
                </a:srgbClr>
              </a:gs>
              <a:gs pos="50000">
                <a:srgbClr val="0BBF64">
                  <a:tint val="44500"/>
                  <a:satMod val="160000"/>
                </a:srgbClr>
              </a:gs>
              <a:gs pos="100000">
                <a:srgbClr val="0BBF64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BBF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6DBEEF1-031F-48AC-0F16-6B0F7E4B5643}"/>
              </a:ext>
            </a:extLst>
          </p:cNvPr>
          <p:cNvSpPr txBox="1"/>
          <p:nvPr/>
        </p:nvSpPr>
        <p:spPr>
          <a:xfrm>
            <a:off x="9487338" y="3015915"/>
            <a:ext cx="1877849" cy="14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733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gjerne hver samling med litt repetisjon (hvis det ikke er første gang dere møtes)!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67D3-09E1-3BB0-E823-2095A003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FC0CCC1-E286-DF3F-7E42-1BE460974A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49F9B47-83CD-70A1-C133-96C06770F562}"/>
              </a:ext>
            </a:extLst>
          </p:cNvPr>
          <p:cNvSpPr/>
          <p:nvPr/>
        </p:nvSpPr>
        <p:spPr>
          <a:xfrm>
            <a:off x="1786667" y="628585"/>
            <a:ext cx="7388864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 err="1">
                <a:solidFill>
                  <a:srgbClr val="020202"/>
                </a:solidFill>
                <a:ea typeface="+mn-lt"/>
                <a:cs typeface="+mn-lt"/>
              </a:rPr>
              <a:t>Hvordan</a:t>
            </a:r>
            <a:r>
              <a:rPr lang="en-US" sz="32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ea typeface="+mn-lt"/>
                <a:cs typeface="+mn-lt"/>
              </a:rPr>
              <a:t>har</a:t>
            </a:r>
            <a:r>
              <a:rPr lang="en-US" sz="3200" b="1" dirty="0">
                <a:solidFill>
                  <a:srgbClr val="020202"/>
                </a:solidFill>
                <a:ea typeface="+mn-lt"/>
                <a:cs typeface="+mn-lt"/>
              </a:rPr>
              <a:t> du det </a:t>
            </a:r>
            <a:r>
              <a:rPr lang="en-US" sz="3200" b="1" dirty="0" err="1">
                <a:solidFill>
                  <a:srgbClr val="020202"/>
                </a:solidFill>
                <a:ea typeface="+mn-lt"/>
                <a:cs typeface="+mn-lt"/>
              </a:rPr>
              <a:t>i</a:t>
            </a:r>
            <a:r>
              <a:rPr lang="en-US" sz="3200" b="1" dirty="0">
                <a:solidFill>
                  <a:srgbClr val="020202"/>
                </a:solidFill>
                <a:ea typeface="+mn-lt"/>
                <a:cs typeface="+mn-lt"/>
              </a:rPr>
              <a:t> </a:t>
            </a:r>
            <a:r>
              <a:rPr lang="en-US" sz="3200" b="1" dirty="0" err="1">
                <a:solidFill>
                  <a:srgbClr val="020202"/>
                </a:solidFill>
                <a:ea typeface="+mn-lt"/>
                <a:cs typeface="+mn-lt"/>
              </a:rPr>
              <a:t>dag</a:t>
            </a:r>
            <a:r>
              <a:rPr lang="en-US" sz="3200" b="1" dirty="0">
                <a:solidFill>
                  <a:srgbClr val="020202"/>
                </a:solidFill>
                <a:ea typeface="+mn-lt"/>
                <a:cs typeface="+mn-lt"/>
              </a:rPr>
              <a:t>?</a:t>
            </a:r>
          </a:p>
          <a:p>
            <a:endParaRPr lang="en-US" sz="32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FB4D994-429C-1A3A-A1B1-2758BA3B6A03}"/>
              </a:ext>
            </a:extLst>
          </p:cNvPr>
          <p:cNvSpPr/>
          <p:nvPr/>
        </p:nvSpPr>
        <p:spPr>
          <a:xfrm>
            <a:off x="1786667" y="1941658"/>
            <a:ext cx="10923493" cy="4287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500"/>
              </a:spcBef>
            </a:pPr>
            <a:endParaRPr lang="en-US" sz="2400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25A15C-0A46-DA35-7220-D0AEF0C84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496" y="1575640"/>
            <a:ext cx="7167035" cy="501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57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08E-30D7-BDC0-09E2-55136BB3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068E57B-298A-377F-EDF5-4960FBDDEC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62E9991-FD5F-7839-5350-949DA860517F}"/>
              </a:ext>
            </a:extLst>
          </p:cNvPr>
          <p:cNvSpPr/>
          <p:nvPr/>
        </p:nvSpPr>
        <p:spPr>
          <a:xfrm>
            <a:off x="1786667" y="1242111"/>
            <a:ext cx="7388864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32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CRPD?</a:t>
            </a: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27F9F88-322D-FA20-5FBF-BC1F7650B6C7}"/>
              </a:ext>
            </a:extLst>
          </p:cNvPr>
          <p:cNvSpPr/>
          <p:nvPr/>
        </p:nvSpPr>
        <p:spPr>
          <a:xfrm>
            <a:off x="1786667" y="1941658"/>
            <a:ext cx="10923493" cy="4287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200000"/>
              </a:lnSpc>
            </a:pP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C =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Konvensjon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(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avtale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mellom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flere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land)</a:t>
            </a:r>
          </a:p>
          <a:p>
            <a:pPr>
              <a:lnSpc>
                <a:spcPct val="200000"/>
              </a:lnSpc>
            </a:pP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R=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Rettigheter</a:t>
            </a:r>
            <a:endParaRPr lang="en-US" sz="240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P=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Mennesker</a:t>
            </a:r>
          </a:p>
          <a:p>
            <a:pPr>
              <a:lnSpc>
                <a:spcPct val="200000"/>
              </a:lnSpc>
            </a:pP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D=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Funksjonsvariasjoner</a:t>
            </a: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sz="2400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D2FCB5C6-3EBF-7B3B-A324-D9DCD234B5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48455" y="2059718"/>
            <a:ext cx="3854245" cy="322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3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9CAE4-3D7E-D9AF-FB28-49D208D60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74B8D77-EB09-5793-B20C-EF0CB5B8B9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0FC2AB9D-B75F-A2CD-28C5-7921B5C1670F}"/>
              </a:ext>
            </a:extLst>
          </p:cNvPr>
          <p:cNvSpPr/>
          <p:nvPr/>
        </p:nvSpPr>
        <p:spPr>
          <a:xfrm>
            <a:off x="1786667" y="1242111"/>
            <a:ext cx="7388864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Hvorfor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CRPD?</a:t>
            </a: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649D56B-F108-BFA1-CC94-DF0CFB875AFC}"/>
              </a:ext>
            </a:extLst>
          </p:cNvPr>
          <p:cNvSpPr/>
          <p:nvPr/>
        </p:nvSpPr>
        <p:spPr>
          <a:xfrm>
            <a:off x="1786667" y="1941658"/>
            <a:ext cx="9359389" cy="4287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500"/>
              </a:spcBef>
            </a:pPr>
            <a:endParaRPr lang="en-US" sz="2400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B6C38FB8-0D9A-2859-729E-AB4D7CA3B7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080000">
            <a:off x="8321797" y="1668692"/>
            <a:ext cx="3162431" cy="2640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445B7A-6552-BB78-AA6E-D9C390DA85A6}"/>
              </a:ext>
            </a:extLst>
          </p:cNvPr>
          <p:cNvSpPr txBox="1"/>
          <p:nvPr/>
        </p:nvSpPr>
        <p:spPr>
          <a:xfrm>
            <a:off x="1786668" y="2228393"/>
            <a:ext cx="4265665" cy="29135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err="1"/>
              <a:t>Sikre</a:t>
            </a:r>
            <a:r>
              <a:rPr lang="en-US" sz="2400" dirty="0"/>
              <a:t> </a:t>
            </a:r>
            <a:r>
              <a:rPr lang="en-US" sz="2400" b="1" dirty="0" err="1"/>
              <a:t>menneskerettigheter</a:t>
            </a:r>
            <a:r>
              <a:rPr lang="en-US" sz="2400" dirty="0"/>
              <a:t> for </a:t>
            </a:r>
            <a:r>
              <a:rPr lang="en-US" sz="2400" dirty="0" err="1"/>
              <a:t>mennesker</a:t>
            </a:r>
            <a:r>
              <a:rPr lang="en-US" sz="2400" dirty="0"/>
              <a:t> med </a:t>
            </a:r>
            <a:r>
              <a:rPr lang="en-US" sz="2400" dirty="0" err="1"/>
              <a:t>nedsatt</a:t>
            </a:r>
            <a:r>
              <a:rPr lang="en-US" sz="2400" dirty="0"/>
              <a:t> </a:t>
            </a:r>
            <a:r>
              <a:rPr lang="en-US" sz="2400" dirty="0" err="1"/>
              <a:t>funksjonsevne</a:t>
            </a:r>
            <a:r>
              <a:rPr lang="en-US" sz="2400" dirty="0"/>
              <a:t>.</a:t>
            </a:r>
          </a:p>
          <a:p>
            <a:endParaRPr lang="en-US" sz="3733" dirty="0"/>
          </a:p>
        </p:txBody>
      </p:sp>
    </p:spTree>
    <p:extLst>
      <p:ext uri="{BB962C8B-B14F-4D97-AF65-F5344CB8AC3E}">
        <p14:creationId xmlns:p14="http://schemas.microsoft.com/office/powerpoint/2010/main" val="39412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786667" y="1242111"/>
            <a:ext cx="7388864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1:  Alle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lære</a:t>
            </a:r>
            <a:endParaRPr lang="en-US" sz="3200" b="1" dirty="0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1786667" y="1941658"/>
            <a:ext cx="10923493" cy="4287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Alle 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mennesker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lære</a:t>
            </a:r>
            <a:endParaRPr lang="en-US" sz="2400" dirty="0" err="1"/>
          </a:p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Alle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få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mulighet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utvikle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seg</a:t>
            </a:r>
          </a:p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Alle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har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noe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viktig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sz="240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bidra</a:t>
            </a:r>
            <a:r>
              <a:rPr lang="en-US" sz="240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med</a:t>
            </a:r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4B1B1-C032-8F0D-58BC-B674C00A7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9BC1AB6-9FC5-D4C9-6E3B-31913FB520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1600" y="46344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0D96C15-E352-21A9-19EB-645FE0926027}"/>
              </a:ext>
            </a:extLst>
          </p:cNvPr>
          <p:cNvSpPr/>
          <p:nvPr/>
        </p:nvSpPr>
        <p:spPr>
          <a:xfrm>
            <a:off x="1818640" y="920262"/>
            <a:ext cx="7924800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2: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Opplæring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for alle</a:t>
            </a:r>
            <a:endParaRPr lang="en-US" sz="32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67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4CFE032-2D2C-B1A4-350E-4F5AB9A8EC88}"/>
              </a:ext>
            </a:extLst>
          </p:cNvPr>
          <p:cNvSpPr/>
          <p:nvPr/>
        </p:nvSpPr>
        <p:spPr>
          <a:xfrm>
            <a:off x="1971040" y="1747573"/>
            <a:ext cx="10322560" cy="721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189" indent="-45718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Alle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kunne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delta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opplæring</a:t>
            </a:r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457189" indent="-45718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Opplæring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passe den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enkelte</a:t>
            </a:r>
          </a:p>
          <a:p>
            <a:pPr marL="457189" indent="-457189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Ingen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bli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holdt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utenfor</a:t>
            </a:r>
          </a:p>
          <a:p>
            <a:pPr>
              <a:lnSpc>
                <a:spcPct val="200000"/>
              </a:lnSpc>
            </a:pPr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 sz="2400" dirty="0">
              <a:solidFill>
                <a:srgbClr val="000000"/>
              </a:solidFill>
              <a:latin typeface="PingFang SC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21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2A6D-E32B-0970-34D7-0A4193DD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1198882-8790-903C-BBF8-833A79739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7B7900F-694A-010B-E85C-EEFED7B1ECD2}"/>
              </a:ext>
            </a:extLst>
          </p:cNvPr>
          <p:cNvSpPr/>
          <p:nvPr/>
        </p:nvSpPr>
        <p:spPr>
          <a:xfrm>
            <a:off x="1879600" y="1087171"/>
            <a:ext cx="9702800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3: 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Hjelp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lære</a:t>
            </a:r>
            <a:endParaRPr lang="en-US" sz="3200" b="1" dirty="0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67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D0AF3AE-114E-411B-DA70-B172D3CD18A8}"/>
              </a:ext>
            </a:extLst>
          </p:cNvPr>
          <p:cNvSpPr/>
          <p:nvPr/>
        </p:nvSpPr>
        <p:spPr>
          <a:xfrm>
            <a:off x="1879600" y="1727147"/>
            <a:ext cx="9306560" cy="3251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6565" indent="-45656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Noen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trenger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mer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støtte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andre</a:t>
            </a:r>
            <a:endParaRPr lang="en-US" sz="2400" dirty="0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6565" indent="-45656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Det er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lov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lære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ulike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måter</a:t>
            </a:r>
            <a:endParaRPr lang="en-US" sz="2400" dirty="0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6565" indent="-456565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få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den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hjelpen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du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trenger</a:t>
            </a:r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 sz="2400" dirty="0">
              <a:solidFill>
                <a:srgbClr val="000000"/>
              </a:solidFill>
              <a:latin typeface="PingFang SC"/>
              <a:ea typeface="PingFang SC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837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470CE-DB43-044C-4535-09D701C20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7AB2CF9-84D1-277E-233C-247E82AC29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5000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5C5DAA99-FA55-55DD-02DB-CB8CD39BBD07}"/>
              </a:ext>
            </a:extLst>
          </p:cNvPr>
          <p:cNvSpPr/>
          <p:nvPr/>
        </p:nvSpPr>
        <p:spPr>
          <a:xfrm>
            <a:off x="1881353" y="1400731"/>
            <a:ext cx="9438289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4: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Ulike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måter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lære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</a:t>
            </a:r>
            <a:endParaRPr lang="en-US" sz="3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67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E3C4DBE-E8B4-F423-8511-CC7DBBBA5256}"/>
              </a:ext>
            </a:extLst>
          </p:cNvPr>
          <p:cNvSpPr/>
          <p:nvPr/>
        </p:nvSpPr>
        <p:spPr>
          <a:xfrm>
            <a:off x="1986456" y="2133599"/>
            <a:ext cx="9595945" cy="4009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Kortlest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tekst</a:t>
            </a:r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Bilder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symboler</a:t>
            </a:r>
          </a:p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Praktiske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oppgaver</a:t>
            </a:r>
          </a:p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God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tid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å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lære</a:t>
            </a:r>
          </a:p>
          <a:p>
            <a:endParaRPr lang="en-US" sz="2400" dirty="0">
              <a:solidFill>
                <a:srgbClr val="000000"/>
              </a:solidFill>
              <a:latin typeface="PingFang SC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114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FB3E-D41D-62FA-9508-4E2ED3649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483AB01-BD6B-CF42-79F8-7CCFDED0EE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833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9346827-ABB7-235E-7520-F471DCBA97B1}"/>
              </a:ext>
            </a:extLst>
          </p:cNvPr>
          <p:cNvSpPr/>
          <p:nvPr/>
        </p:nvSpPr>
        <p:spPr>
          <a:xfrm>
            <a:off x="1899920" y="1153889"/>
            <a:ext cx="6400800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5: 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Læring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hele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livet</a:t>
            </a:r>
            <a:endParaRPr lang="en-US" sz="3200" b="1" dirty="0" err="1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67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6AAAC29-1EC9-8B30-6893-ED4BC4C209EF}"/>
              </a:ext>
            </a:extLst>
          </p:cNvPr>
          <p:cNvSpPr/>
          <p:nvPr/>
        </p:nvSpPr>
        <p:spPr>
          <a:xfrm>
            <a:off x="1899920" y="1656027"/>
            <a:ext cx="9682480" cy="33325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Du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kan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lære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som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voksen</a:t>
            </a:r>
            <a:endParaRPr lang="en-US" sz="2400" dirty="0" err="1">
              <a:solidFill>
                <a:srgbClr val="000000"/>
              </a:solidFill>
              <a:latin typeface="PingFang SC"/>
              <a:cs typeface="Segoe UI"/>
            </a:endParaRPr>
          </a:p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Du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kan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lære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på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jobb</a:t>
            </a:r>
          </a:p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Du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kan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lære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på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kurs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og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aktiviteter</a:t>
            </a:r>
          </a:p>
          <a:p>
            <a:pPr marL="380990" indent="-38099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Det er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aldri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for sent å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lære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noe</a:t>
            </a:r>
            <a:r>
              <a:rPr lang="en-US" sz="2400" dirty="0">
                <a:solidFill>
                  <a:srgbClr val="020202"/>
                </a:solidFill>
                <a:latin typeface="Segoe UI"/>
                <a:cs typeface="Segoe U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Segoe UI"/>
                <a:cs typeface="Segoe UI"/>
              </a:rPr>
              <a:t>nytt</a:t>
            </a:r>
          </a:p>
          <a:p>
            <a:endParaRPr lang="en-US" sz="2400" dirty="0">
              <a:solidFill>
                <a:srgbClr val="000000"/>
              </a:solidFill>
              <a:latin typeface="PingFang SC"/>
              <a:ea typeface="PingFang SC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5C5D946-8F4E-F06D-1830-EE57E9F3A890}"/>
              </a:ext>
            </a:extLst>
          </p:cNvPr>
          <p:cNvSpPr/>
          <p:nvPr/>
        </p:nvSpPr>
        <p:spPr>
          <a:xfrm>
            <a:off x="5181600" y="2513767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67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120000"/>
              </a:lnSpc>
              <a:spcBef>
                <a:spcPts val="500"/>
              </a:spcBef>
            </a:pPr>
            <a:endParaRPr lang="en-US" sz="1600" dirty="0">
              <a:solidFill>
                <a:srgbClr val="383838"/>
              </a:solidFill>
              <a:ea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3107546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CFD28-FFC1-E86F-65C9-B8BAE9CF9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4CB21D2-D207-9F13-54E8-8FF8B4E856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C8942CE0-1202-87FA-E62A-C61D24F3E3BF}"/>
              </a:ext>
            </a:extLst>
          </p:cNvPr>
          <p:cNvSpPr/>
          <p:nvPr/>
        </p:nvSpPr>
        <p:spPr>
          <a:xfrm>
            <a:off x="1881261" y="1078975"/>
            <a:ext cx="6400800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6:  Skal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tilpasses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deg</a:t>
            </a:r>
            <a:endParaRPr lang="en-US" sz="32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67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D391193-2058-3A43-D8B8-848038C8AC1D}"/>
              </a:ext>
            </a:extLst>
          </p:cNvPr>
          <p:cNvSpPr/>
          <p:nvPr/>
        </p:nvSpPr>
        <p:spPr>
          <a:xfrm>
            <a:off x="1972212" y="1667413"/>
            <a:ext cx="9723120" cy="364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80990" indent="-380990">
              <a:lnSpc>
                <a:spcPct val="20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Opplæringen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passe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deg</a:t>
            </a:r>
            <a:endParaRPr lang="en-US" sz="2400" dirty="0"/>
          </a:p>
          <a:p>
            <a:pPr marL="380990" indent="-380990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ikke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måtte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passe inn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et system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som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ikke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fungerer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for deg</a:t>
            </a:r>
          </a:p>
          <a:p>
            <a:pPr marL="380990" indent="-380990">
              <a:lnSpc>
                <a:spcPct val="20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Målet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at alle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skal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kunne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delta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lære</a:t>
            </a:r>
            <a:endParaRPr lang="en-US" sz="2400" dirty="0" err="1"/>
          </a:p>
          <a:p>
            <a:endParaRPr lang="en-US" sz="2400" dirty="0">
              <a:solidFill>
                <a:srgbClr val="000000"/>
              </a:solidFill>
              <a:latin typeface="PingFang SC"/>
              <a:ea typeface="PingFang SC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742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00119-5C1A-6D85-C43D-B0E8C9F7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B381B65-9EFF-DACB-9198-31F67513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9E29CB1-263E-0DBD-AF36-527A53CADE25}"/>
              </a:ext>
            </a:extLst>
          </p:cNvPr>
          <p:cNvSpPr/>
          <p:nvPr/>
        </p:nvSpPr>
        <p:spPr>
          <a:xfrm>
            <a:off x="1881261" y="1078975"/>
            <a:ext cx="6400800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7: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Hvorfor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dette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viktig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?</a:t>
            </a:r>
            <a:endParaRPr lang="nb-NO" sz="32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67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887FB5E-E50B-FF9E-BC8E-19D92717E2E4}"/>
              </a:ext>
            </a:extLst>
          </p:cNvPr>
          <p:cNvSpPr/>
          <p:nvPr/>
        </p:nvSpPr>
        <p:spPr>
          <a:xfrm>
            <a:off x="1972212" y="1667413"/>
            <a:ext cx="9723120" cy="364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80990" indent="-380990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bli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selvstendig</a:t>
            </a:r>
          </a:p>
          <a:p>
            <a:pPr marL="380990" indent="-380990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får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bedre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muligheter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arbeid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og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fritid</a:t>
            </a:r>
          </a:p>
          <a:p>
            <a:pPr marL="380990" indent="-380990">
              <a:lnSpc>
                <a:spcPct val="200000"/>
              </a:lnSpc>
              <a:buFont typeface="Arial"/>
              <a:buChar char="•"/>
            </a:pP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Du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får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mestring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hverdagen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din</a:t>
            </a:r>
          </a:p>
          <a:p>
            <a:endParaRPr lang="en-US" sz="2400" dirty="0">
              <a:solidFill>
                <a:srgbClr val="000000"/>
              </a:solidFill>
              <a:latin typeface="PingFang SC"/>
              <a:ea typeface="PingFang SC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58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0243A-1AA8-A925-77C5-1BE9F0CFE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AB126ACD-88E3-1147-F50C-BC6EA5AD72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8BE294A6-F146-A659-8648-A4C6FAF5DE77}"/>
              </a:ext>
            </a:extLst>
          </p:cNvPr>
          <p:cNvSpPr/>
          <p:nvPr/>
        </p:nvSpPr>
        <p:spPr>
          <a:xfrm>
            <a:off x="1786667" y="964377"/>
            <a:ext cx="7388864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Tips: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inn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de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metodene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ønsker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benytte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2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presentasjonen</a:t>
            </a: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C6D6F712-528D-E9B8-DBFD-42F27CCACC8B}"/>
              </a:ext>
            </a:extLst>
          </p:cNvPr>
          <p:cNvSpPr/>
          <p:nvPr/>
        </p:nvSpPr>
        <p:spPr>
          <a:xfrm>
            <a:off x="1786667" y="1941658"/>
            <a:ext cx="10923493" cy="4287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500"/>
              </a:spcBef>
            </a:pPr>
            <a:endParaRPr lang="en-US" sz="2400" b="1" dirty="0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A137531-33A0-8F9A-132D-7E4081DFB358}"/>
              </a:ext>
            </a:extLst>
          </p:cNvPr>
          <p:cNvSpPr txBox="1"/>
          <p:nvPr/>
        </p:nvSpPr>
        <p:spPr>
          <a:xfrm>
            <a:off x="1648059" y="2144811"/>
            <a:ext cx="95110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400" dirty="0"/>
              <a:t>Forslag til ulike metoder og verktøy du kan benytte for å jobbe med artikkel 24. Du finner nærmere beskrivelse av disse i kapittel 3 på temasiden:</a:t>
            </a:r>
          </a:p>
          <a:p>
            <a:pPr marL="380990" indent="-380990" fontAlgn="base">
              <a:buFont typeface="Arial" panose="020B0604020202020204" pitchFamily="34" charset="0"/>
              <a:buChar char="•"/>
            </a:pPr>
            <a:r>
              <a:rPr lang="nb-NO" sz="2400" dirty="0"/>
              <a:t>Refleksjonsspørsmål på de neste sidene i denne </a:t>
            </a:r>
            <a:r>
              <a:rPr lang="nb-NO" sz="2400" dirty="0" err="1"/>
              <a:t>powerpoint</a:t>
            </a:r>
            <a:r>
              <a:rPr lang="nb-NO" sz="2400" dirty="0"/>
              <a:t> kan for eksempel tilpasses og benyttes sammen med metodene "pedagogisk sol" eller "tanke-kart".</a:t>
            </a:r>
          </a:p>
          <a:p>
            <a:pPr marL="380990" indent="-380990" fontAlgn="base">
              <a:buFont typeface="Arial" panose="020B0604020202020204" pitchFamily="34" charset="0"/>
              <a:buChar char="•"/>
            </a:pPr>
            <a:r>
              <a:rPr lang="nb-NO" sz="2400" dirty="0"/>
              <a:t>En case som utdanning som kan knyttes til artikkel 24 </a:t>
            </a:r>
            <a:r>
              <a:rPr lang="nb-NO" sz="2400" dirty="0" err="1"/>
              <a:t>kann</a:t>
            </a:r>
            <a:r>
              <a:rPr lang="nb-NO" sz="2400" dirty="0"/>
              <a:t> du finne i kapittel 3, side 4 </a:t>
            </a:r>
            <a:r>
              <a:rPr lang="nb-NO" sz="2400" i="1" dirty="0"/>
              <a:t>metoder for refleksjon.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624041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F58AF-1EE2-A573-6403-A394796B5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48C37A15-0F14-EFE4-77A8-C776E6DA7C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0F910478-06E0-C499-FC70-68BDFDE9E253}"/>
              </a:ext>
            </a:extLst>
          </p:cNvPr>
          <p:cNvSpPr/>
          <p:nvPr/>
        </p:nvSpPr>
        <p:spPr>
          <a:xfrm>
            <a:off x="5181600" y="833173"/>
            <a:ext cx="6400800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67" b="1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6F40040-E8CD-A2A2-99B0-85A190DBEED6}"/>
              </a:ext>
            </a:extLst>
          </p:cNvPr>
          <p:cNvSpPr/>
          <p:nvPr/>
        </p:nvSpPr>
        <p:spPr>
          <a:xfrm>
            <a:off x="2184888" y="1929613"/>
            <a:ext cx="7859272" cy="300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Refleksjonsspørsmål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1:</a:t>
            </a:r>
          </a:p>
          <a:p>
            <a:endParaRPr lang="en-US" sz="1867" dirty="0">
              <a:latin typeface="Calibri"/>
              <a:ea typeface="Calibri"/>
              <a:cs typeface="Calibri"/>
            </a:endParaRPr>
          </a:p>
          <a:p>
            <a:r>
              <a:rPr lang="en-US" sz="2400" dirty="0" err="1"/>
              <a:t>Hva</a:t>
            </a:r>
            <a:r>
              <a:rPr lang="en-US" sz="2400" dirty="0"/>
              <a:t> liker du å </a:t>
            </a:r>
            <a:r>
              <a:rPr lang="en-US" sz="2400" dirty="0" err="1"/>
              <a:t>lære</a:t>
            </a:r>
            <a:r>
              <a:rPr lang="en-US" sz="2400" dirty="0"/>
              <a:t> om?</a:t>
            </a:r>
            <a:br>
              <a:rPr lang="en-US" sz="2400" dirty="0"/>
            </a:br>
            <a:endParaRPr lang="en-US" sz="1867" dirty="0">
              <a:latin typeface="Calibri"/>
              <a:ea typeface="Calibri"/>
              <a:cs typeface="Calibri"/>
            </a:endParaRPr>
          </a:p>
          <a:p>
            <a:pPr algn="just"/>
            <a:endParaRPr lang="en-US" sz="1867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 sz="2400" dirty="0"/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601568EE-B930-9037-A181-3B702DA93002}"/>
              </a:ext>
            </a:extLst>
          </p:cNvPr>
          <p:cNvSpPr/>
          <p:nvPr/>
        </p:nvSpPr>
        <p:spPr>
          <a:xfrm>
            <a:off x="5181600" y="2513767"/>
            <a:ext cx="6400800" cy="255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380990" indent="-380990"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120000"/>
              </a:lnSpc>
              <a:spcBef>
                <a:spcPts val="500"/>
              </a:spcBef>
            </a:pPr>
            <a:endParaRPr lang="en-US" sz="1600" dirty="0">
              <a:solidFill>
                <a:srgbClr val="383838"/>
              </a:solidFill>
              <a:ea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2577629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46BE1-11E8-15A8-DB5A-2F0E93836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B0AD87C-7E61-4F02-6196-1D9CD54B36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4FE1720-32DD-6FCA-CFEF-11DE023E5AED}"/>
              </a:ext>
            </a:extLst>
          </p:cNvPr>
          <p:cNvSpPr/>
          <p:nvPr/>
        </p:nvSpPr>
        <p:spPr>
          <a:xfrm>
            <a:off x="5181600" y="833173"/>
            <a:ext cx="6400800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67" b="1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AB12200-6440-C9BE-195B-451B3E5A54B4}"/>
              </a:ext>
            </a:extLst>
          </p:cNvPr>
          <p:cNvSpPr/>
          <p:nvPr/>
        </p:nvSpPr>
        <p:spPr>
          <a:xfrm>
            <a:off x="2184888" y="1929613"/>
            <a:ext cx="7859272" cy="300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Refleksjonsspørsmål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2:</a:t>
            </a:r>
          </a:p>
          <a:p>
            <a:endParaRPr lang="en-US" sz="1867" dirty="0">
              <a:latin typeface="Calibri"/>
              <a:ea typeface="Calibri"/>
              <a:cs typeface="Calibri"/>
            </a:endParaRPr>
          </a:p>
          <a:p>
            <a:r>
              <a:rPr lang="en-US" sz="2400" dirty="0" err="1"/>
              <a:t>Hva</a:t>
            </a:r>
            <a:r>
              <a:rPr lang="en-US" sz="2400" dirty="0"/>
              <a:t> er det </a:t>
            </a:r>
            <a:r>
              <a:rPr lang="en-US" sz="2400" dirty="0" err="1"/>
              <a:t>viktig</a:t>
            </a:r>
            <a:r>
              <a:rPr lang="en-US" sz="2400" dirty="0"/>
              <a:t> for deg å </a:t>
            </a:r>
            <a:r>
              <a:rPr lang="en-US" sz="2400" dirty="0" err="1"/>
              <a:t>lære</a:t>
            </a:r>
            <a:r>
              <a:rPr lang="en-US" sz="2400" dirty="0"/>
              <a:t> </a:t>
            </a:r>
            <a:r>
              <a:rPr lang="en-US" sz="2400" dirty="0" err="1"/>
              <a:t>mer</a:t>
            </a:r>
            <a:r>
              <a:rPr lang="en-US" sz="2400" dirty="0"/>
              <a:t> om?</a:t>
            </a:r>
            <a:br>
              <a:rPr lang="en-US" sz="2400" dirty="0"/>
            </a:br>
            <a:endParaRPr lang="en-US" sz="1867" dirty="0">
              <a:latin typeface="Calibri"/>
              <a:ea typeface="Calibri"/>
              <a:cs typeface="Calibri"/>
            </a:endParaRPr>
          </a:p>
          <a:p>
            <a:pPr algn="just"/>
            <a:endParaRPr lang="en-US" sz="1867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 sz="2400" dirty="0"/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CE528B4-A516-21EA-3252-A4731A7ECF8B}"/>
              </a:ext>
            </a:extLst>
          </p:cNvPr>
          <p:cNvSpPr/>
          <p:nvPr/>
        </p:nvSpPr>
        <p:spPr>
          <a:xfrm>
            <a:off x="5181600" y="2513767"/>
            <a:ext cx="6400800" cy="255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380990" indent="-380990"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120000"/>
              </a:lnSpc>
              <a:spcBef>
                <a:spcPts val="500"/>
              </a:spcBef>
            </a:pPr>
            <a:endParaRPr lang="en-US" sz="1600" dirty="0">
              <a:solidFill>
                <a:srgbClr val="383838"/>
              </a:solidFill>
              <a:ea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517439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F4564-6FE4-6081-4167-90CE57E16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27BF49A8-FC49-2B87-8E6B-FB459A08AE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9703F70-C876-6327-0755-A0A719CE5397}"/>
              </a:ext>
            </a:extLst>
          </p:cNvPr>
          <p:cNvSpPr/>
          <p:nvPr/>
        </p:nvSpPr>
        <p:spPr>
          <a:xfrm>
            <a:off x="5181600" y="833173"/>
            <a:ext cx="6400800" cy="467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467" b="1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92000"/>
              </a:lnSpc>
              <a:spcBef>
                <a:spcPts val="500"/>
              </a:spcBef>
            </a:pPr>
            <a:endParaRPr lang="en-US" sz="32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53AEC8D-034C-D4C5-F72A-A1BF5CAC0884}"/>
              </a:ext>
            </a:extLst>
          </p:cNvPr>
          <p:cNvSpPr/>
          <p:nvPr/>
        </p:nvSpPr>
        <p:spPr>
          <a:xfrm>
            <a:off x="2184888" y="1929613"/>
            <a:ext cx="7859272" cy="300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Refleksjonsspørsmål</a:t>
            </a:r>
            <a:r>
              <a:rPr lang="en-US" sz="32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3:</a:t>
            </a:r>
          </a:p>
          <a:p>
            <a:endParaRPr lang="en-US" sz="1867" dirty="0">
              <a:latin typeface="Calibri"/>
              <a:ea typeface="Calibri"/>
              <a:cs typeface="Calibri"/>
            </a:endParaRPr>
          </a:p>
          <a:p>
            <a:r>
              <a:rPr lang="en-US" sz="2400" dirty="0" err="1"/>
              <a:t>Hvordan</a:t>
            </a:r>
            <a:r>
              <a:rPr lang="en-US" sz="2400" dirty="0"/>
              <a:t> </a:t>
            </a:r>
            <a:r>
              <a:rPr lang="en-US" sz="2400" dirty="0" err="1"/>
              <a:t>vil</a:t>
            </a:r>
            <a:r>
              <a:rPr lang="en-US" sz="2400" dirty="0"/>
              <a:t> du at ting </a:t>
            </a:r>
            <a:r>
              <a:rPr lang="en-US" sz="2400" dirty="0" err="1"/>
              <a:t>skal</a:t>
            </a:r>
            <a:r>
              <a:rPr lang="en-US" sz="2400" dirty="0"/>
              <a:t> </a:t>
            </a:r>
            <a:r>
              <a:rPr lang="en-US" sz="2400" dirty="0" err="1"/>
              <a:t>være</a:t>
            </a:r>
            <a:r>
              <a:rPr lang="en-US" sz="2400" dirty="0"/>
              <a:t> </a:t>
            </a:r>
            <a:r>
              <a:rPr lang="en-US" sz="2400" dirty="0" err="1"/>
              <a:t>når</a:t>
            </a:r>
            <a:r>
              <a:rPr lang="en-US" sz="2400" dirty="0"/>
              <a:t> du </a:t>
            </a:r>
            <a:r>
              <a:rPr lang="en-US" sz="2400" dirty="0" err="1"/>
              <a:t>skal</a:t>
            </a:r>
            <a:r>
              <a:rPr lang="en-US" sz="2400" dirty="0"/>
              <a:t> </a:t>
            </a:r>
            <a:r>
              <a:rPr lang="en-US" sz="2400" dirty="0" err="1"/>
              <a:t>lære</a:t>
            </a:r>
            <a:r>
              <a:rPr lang="en-US" sz="2400" dirty="0"/>
              <a:t> </a:t>
            </a:r>
            <a:r>
              <a:rPr lang="en-US" sz="2400" dirty="0" err="1"/>
              <a:t>noe</a:t>
            </a:r>
            <a:r>
              <a:rPr lang="en-US" sz="2400" dirty="0"/>
              <a:t> </a:t>
            </a:r>
            <a:r>
              <a:rPr lang="en-US" sz="2400" dirty="0" err="1"/>
              <a:t>nytt</a:t>
            </a:r>
            <a:r>
              <a:rPr lang="en-US" sz="2400" dirty="0"/>
              <a:t>? </a:t>
            </a:r>
            <a:r>
              <a:rPr lang="en-US" sz="2400" dirty="0" err="1"/>
              <a:t>Tilrettelegging</a:t>
            </a:r>
            <a:r>
              <a:rPr lang="en-US" sz="2400" dirty="0"/>
              <a:t>, </a:t>
            </a:r>
            <a:r>
              <a:rPr lang="en-US" sz="2400" dirty="0" err="1"/>
              <a:t>hva</a:t>
            </a:r>
            <a:r>
              <a:rPr lang="en-US" sz="2400" dirty="0"/>
              <a:t> </a:t>
            </a:r>
            <a:r>
              <a:rPr lang="en-US" sz="2400" dirty="0" err="1"/>
              <a:t>tenker</a:t>
            </a:r>
            <a:r>
              <a:rPr lang="en-US" sz="2400" dirty="0"/>
              <a:t> du om det?</a:t>
            </a:r>
            <a:br>
              <a:rPr lang="en-US" sz="2400" dirty="0"/>
            </a:br>
            <a:endParaRPr lang="en-US" sz="1867" dirty="0">
              <a:latin typeface="Calibri"/>
              <a:ea typeface="Calibri"/>
              <a:cs typeface="Calibri"/>
            </a:endParaRPr>
          </a:p>
          <a:p>
            <a:pPr algn="just"/>
            <a:endParaRPr lang="en-US" sz="1867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 sz="2400" dirty="0"/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467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124444"/>
              </a:lnSpc>
              <a:spcBef>
                <a:spcPts val="500"/>
              </a:spcBef>
            </a:pPr>
            <a:endParaRPr lang="en-US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AD58AE1-3902-2537-34DA-1CDF7334D6FD}"/>
              </a:ext>
            </a:extLst>
          </p:cNvPr>
          <p:cNvSpPr/>
          <p:nvPr/>
        </p:nvSpPr>
        <p:spPr>
          <a:xfrm>
            <a:off x="5181600" y="2513767"/>
            <a:ext cx="6400800" cy="25534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380990" indent="-380990">
              <a:buFont typeface="Arial"/>
              <a:buChar char="•"/>
            </a:pPr>
            <a:endParaRPr lang="en-US" sz="1467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>
              <a:lnSpc>
                <a:spcPct val="120000"/>
              </a:lnSpc>
              <a:spcBef>
                <a:spcPts val="500"/>
              </a:spcBef>
            </a:pPr>
            <a:endParaRPr lang="en-US" sz="1600" dirty="0">
              <a:solidFill>
                <a:srgbClr val="383838"/>
              </a:solidFill>
              <a:ea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2744847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l="-1730" r="-1730"/>
          <a:stretch/>
        </p:blipFill>
        <p:spPr>
          <a:xfrm>
            <a:off x="5321121" y="2745701"/>
            <a:ext cx="1828800" cy="1828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dbb222-1b1f-4173-92aa-377ab57979aa" xsi:nil="true"/>
    <lcf76f155ced4ddcb4097134ff3c332f xmlns="552ed71f-a6b1-42d1-81de-534966bad9f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F2568FA065EA4ABD201EDFE2B0653F" ma:contentTypeVersion="14" ma:contentTypeDescription="Opprett et nytt dokument." ma:contentTypeScope="" ma:versionID="2494246a880721f9e0a92e7189aa9e62">
  <xsd:schema xmlns:xsd="http://www.w3.org/2001/XMLSchema" xmlns:xs="http://www.w3.org/2001/XMLSchema" xmlns:p="http://schemas.microsoft.com/office/2006/metadata/properties" xmlns:ns2="552ed71f-a6b1-42d1-81de-534966bad9ff" xmlns:ns3="1cdbb222-1b1f-4173-92aa-377ab57979aa" targetNamespace="http://schemas.microsoft.com/office/2006/metadata/properties" ma:root="true" ma:fieldsID="c18fef0da7d17aa40e18e12d3520f1c2" ns2:_="" ns3:_="">
    <xsd:import namespace="552ed71f-a6b1-42d1-81de-534966bad9ff"/>
    <xsd:import namespace="1cdbb222-1b1f-4173-92aa-377ab57979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ed71f-a6b1-42d1-81de-534966bad9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2d3d3829-c886-45d9-be25-144c0f4b3e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dbb222-1b1f-4173-92aa-377ab57979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f0ad91-6cec-4710-b205-f7379d8d4bfb}" ma:internalName="TaxCatchAll" ma:showField="CatchAllData" ma:web="1cdbb222-1b1f-4173-92aa-377ab57979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2995E8-F038-48A1-B081-783CEAA1740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552ed71f-a6b1-42d1-81de-534966bad9ff"/>
    <ds:schemaRef ds:uri="1cdbb222-1b1f-4173-92aa-377ab57979aa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B66EC08-0EBE-4D85-AC6C-B974F1DE38A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CBD023-5233-4AE8-B260-1C12EBA627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2ed71f-a6b1-42d1-81de-534966bad9ff"/>
    <ds:schemaRef ds:uri="1cdbb222-1b1f-4173-92aa-377ab57979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466</Words>
  <Application>Microsoft Office PowerPoint</Application>
  <PresentationFormat>Widescreen</PresentationFormat>
  <Paragraphs>110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Rikke Anita Torgersen</cp:lastModifiedBy>
  <cp:revision>6</cp:revision>
  <dcterms:created xsi:type="dcterms:W3CDTF">2026-10-15T06:57:31Z</dcterms:created>
  <dcterms:modified xsi:type="dcterms:W3CDTF">2026-10-15T18:10:24Z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0x01010058F2568FA065EA4ABD201EDFE2B0653F</vt:lpwstr>
  </property>
  <property fmtid="{D5CDD505-2E9C-101B-9397-08002B2CF9AE}" pid="3" name="MediaServiceImageTags">
    <vt:lpwstr/>
  </property>
</Properties>
</file>