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78" r:id="rId6"/>
    <p:sldId id="280" r:id="rId7"/>
    <p:sldId id="281" r:id="rId8"/>
    <p:sldId id="283" r:id="rId9"/>
    <p:sldId id="259" r:id="rId10"/>
    <p:sldId id="267" r:id="rId11"/>
    <p:sldId id="268" r:id="rId12"/>
    <p:sldId id="269" r:id="rId13"/>
    <p:sldId id="270" r:id="rId14"/>
    <p:sldId id="271" r:id="rId15"/>
    <p:sldId id="275" r:id="rId16"/>
    <p:sldId id="284" r:id="rId17"/>
    <p:sldId id="274" r:id="rId18"/>
    <p:sldId id="277" r:id="rId19"/>
    <p:sldId id="276" r:id="rId20"/>
    <p:sldId id="266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EA219-2B2F-43B9-BF96-09683BF336F2}" v="4" dt="2026-09-14T11:38:47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55309" autoAdjust="0"/>
  </p:normalViewPr>
  <p:slideViewPr>
    <p:cSldViewPr snapToGrid="0">
      <p:cViewPr varScale="1">
        <p:scale>
          <a:sx n="101" d="100"/>
          <a:sy n="101" d="100"/>
        </p:scale>
        <p:origin x="6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ke Anita Torgersen" userId="S::rikke.anita.torgersen@hamar.kommune.no::082ced83-4ff4-4ea8-9531-d25f69536bc6" providerId="AD" clId="Web-{604312BF-FA9A-7BAD-A6F7-DC92BC85EFDA}"/>
    <pc:docChg chg="modSld">
      <pc:chgData name="Rikke Anita Torgersen" userId="S::rikke.anita.torgersen@hamar.kommune.no::082ced83-4ff4-4ea8-9531-d25f69536bc6" providerId="AD" clId="Web-{604312BF-FA9A-7BAD-A6F7-DC92BC85EFDA}" dt="2026-08-18T11:36:12.954" v="19" actId="20577"/>
      <pc:docMkLst>
        <pc:docMk/>
      </pc:docMkLst>
      <pc:sldChg chg="modSp">
        <pc:chgData name="Rikke Anita Torgersen" userId="S::rikke.anita.torgersen@hamar.kommune.no::082ced83-4ff4-4ea8-9531-d25f69536bc6" providerId="AD" clId="Web-{604312BF-FA9A-7BAD-A6F7-DC92BC85EFDA}" dt="2026-08-18T11:35:43.204" v="8" actId="20577"/>
        <pc:sldMkLst>
          <pc:docMk/>
          <pc:sldMk cId="517439144" sldId="274"/>
        </pc:sldMkLst>
        <pc:spChg chg="mod">
          <ac:chgData name="Rikke Anita Torgersen" userId="S::rikke.anita.torgersen@hamar.kommune.no::082ced83-4ff4-4ea8-9531-d25f69536bc6" providerId="AD" clId="Web-{604312BF-FA9A-7BAD-A6F7-DC92BC85EFDA}" dt="2026-08-18T11:35:43.204" v="8" actId="20577"/>
          <ac:spMkLst>
            <pc:docMk/>
            <pc:sldMk cId="517439144" sldId="274"/>
            <ac:spMk id="7" creationId="{E88E1596-042E-A124-DA20-7A68C53833E6}"/>
          </ac:spMkLst>
        </pc:spChg>
      </pc:sldChg>
      <pc:sldChg chg="modSp">
        <pc:chgData name="Rikke Anita Torgersen" userId="S::rikke.anita.torgersen@hamar.kommune.no::082ced83-4ff4-4ea8-9531-d25f69536bc6" providerId="AD" clId="Web-{604312BF-FA9A-7BAD-A6F7-DC92BC85EFDA}" dt="2026-08-18T11:36:12.954" v="19" actId="20577"/>
        <pc:sldMkLst>
          <pc:docMk/>
          <pc:sldMk cId="2099940451" sldId="276"/>
        </pc:sldMkLst>
        <pc:spChg chg="mod">
          <ac:chgData name="Rikke Anita Torgersen" userId="S::rikke.anita.torgersen@hamar.kommune.no::082ced83-4ff4-4ea8-9531-d25f69536bc6" providerId="AD" clId="Web-{604312BF-FA9A-7BAD-A6F7-DC92BC85EFDA}" dt="2026-08-18T11:36:12.954" v="19" actId="20577"/>
          <ac:spMkLst>
            <pc:docMk/>
            <pc:sldMk cId="2099940451" sldId="276"/>
            <ac:spMk id="7" creationId="{82E22DFA-9002-88B8-6FF0-C7775D58E8E8}"/>
          </ac:spMkLst>
        </pc:spChg>
      </pc:sldChg>
      <pc:sldChg chg="modSp">
        <pc:chgData name="Rikke Anita Torgersen" userId="S::rikke.anita.torgersen@hamar.kommune.no::082ced83-4ff4-4ea8-9531-d25f69536bc6" providerId="AD" clId="Web-{604312BF-FA9A-7BAD-A6F7-DC92BC85EFDA}" dt="2026-08-18T11:35:50.470" v="13" actId="20577"/>
        <pc:sldMkLst>
          <pc:docMk/>
          <pc:sldMk cId="3148055216" sldId="277"/>
        </pc:sldMkLst>
        <pc:spChg chg="mod">
          <ac:chgData name="Rikke Anita Torgersen" userId="S::rikke.anita.torgersen@hamar.kommune.no::082ced83-4ff4-4ea8-9531-d25f69536bc6" providerId="AD" clId="Web-{604312BF-FA9A-7BAD-A6F7-DC92BC85EFDA}" dt="2026-08-18T11:35:50.470" v="13" actId="20577"/>
          <ac:spMkLst>
            <pc:docMk/>
            <pc:sldMk cId="3148055216" sldId="277"/>
            <ac:spMk id="7" creationId="{8294CBAB-5306-DED0-A957-1FB51E5FAB2F}"/>
          </ac:spMkLst>
        </pc:spChg>
      </pc:sldChg>
    </pc:docChg>
  </pc:docChgLst>
  <pc:docChgLst>
    <pc:chgData name="Rikke Anita Torgersen" userId="082ced83-4ff4-4ea8-9531-d25f69536bc6" providerId="ADAL" clId="{3A8B81D2-AA7E-4F20-ABB0-F7E7F47AAD47}"/>
    <pc:docChg chg="undo custSel addSld delSld modSld sldOrd">
      <pc:chgData name="Rikke Anita Torgersen" userId="082ced83-4ff4-4ea8-9531-d25f69536bc6" providerId="ADAL" clId="{3A8B81D2-AA7E-4F20-ABB0-F7E7F47AAD47}" dt="2026-09-14T12:36:16.156" v="963" actId="20577"/>
      <pc:docMkLst>
        <pc:docMk/>
      </pc:docMkLst>
      <pc:sldChg chg="addSp delSp mod">
        <pc:chgData name="Rikke Anita Torgersen" userId="082ced83-4ff4-4ea8-9531-d25f69536bc6" providerId="ADAL" clId="{3A8B81D2-AA7E-4F20-ABB0-F7E7F47AAD47}" dt="2026-09-14T11:36:45.180" v="693" actId="22"/>
        <pc:sldMkLst>
          <pc:docMk/>
          <pc:sldMk cId="0" sldId="256"/>
        </pc:sldMkLst>
        <pc:spChg chg="add del">
          <ac:chgData name="Rikke Anita Torgersen" userId="082ced83-4ff4-4ea8-9531-d25f69536bc6" providerId="ADAL" clId="{3A8B81D2-AA7E-4F20-ABB0-F7E7F47AAD47}" dt="2026-09-14T11:36:45.180" v="693" actId="22"/>
          <ac:spMkLst>
            <pc:docMk/>
            <pc:sldMk cId="0" sldId="256"/>
            <ac:spMk id="8" creationId="{C67EF532-5DDA-2C44-D48C-E7A207394FEE}"/>
          </ac:spMkLst>
        </pc:spChg>
      </pc:sldChg>
      <pc:sldChg chg="modSp mod">
        <pc:chgData name="Rikke Anita Torgersen" userId="082ced83-4ff4-4ea8-9531-d25f69536bc6" providerId="ADAL" clId="{3A8B81D2-AA7E-4F20-ABB0-F7E7F47AAD47}" dt="2026-09-14T11:42:25.706" v="766" actId="1076"/>
        <pc:sldMkLst>
          <pc:docMk/>
          <pc:sldMk cId="517439144" sldId="274"/>
        </pc:sldMkLst>
        <pc:spChg chg="mod">
          <ac:chgData name="Rikke Anita Torgersen" userId="082ced83-4ff4-4ea8-9531-d25f69536bc6" providerId="ADAL" clId="{3A8B81D2-AA7E-4F20-ABB0-F7E7F47AAD47}" dt="2026-09-14T11:42:25.706" v="766" actId="1076"/>
          <ac:spMkLst>
            <pc:docMk/>
            <pc:sldMk cId="517439144" sldId="274"/>
            <ac:spMk id="7" creationId="{E88E1596-042E-A124-DA20-7A68C53833E6}"/>
          </ac:spMkLst>
        </pc:spChg>
      </pc:sldChg>
      <pc:sldChg chg="modSp mod">
        <pc:chgData name="Rikke Anita Torgersen" userId="082ced83-4ff4-4ea8-9531-d25f69536bc6" providerId="ADAL" clId="{3A8B81D2-AA7E-4F20-ABB0-F7E7F47AAD47}" dt="2026-09-14T11:42:56.817" v="772" actId="1076"/>
        <pc:sldMkLst>
          <pc:docMk/>
          <pc:sldMk cId="2099940451" sldId="276"/>
        </pc:sldMkLst>
        <pc:spChg chg="mod">
          <ac:chgData name="Rikke Anita Torgersen" userId="082ced83-4ff4-4ea8-9531-d25f69536bc6" providerId="ADAL" clId="{3A8B81D2-AA7E-4F20-ABB0-F7E7F47AAD47}" dt="2026-09-14T11:42:56.817" v="772" actId="1076"/>
          <ac:spMkLst>
            <pc:docMk/>
            <pc:sldMk cId="2099940451" sldId="276"/>
            <ac:spMk id="7" creationId="{82E22DFA-9002-88B8-6FF0-C7775D58E8E8}"/>
          </ac:spMkLst>
        </pc:spChg>
      </pc:sldChg>
      <pc:sldChg chg="modSp mod">
        <pc:chgData name="Rikke Anita Torgersen" userId="082ced83-4ff4-4ea8-9531-d25f69536bc6" providerId="ADAL" clId="{3A8B81D2-AA7E-4F20-ABB0-F7E7F47AAD47}" dt="2026-09-14T11:42:45.719" v="769" actId="20577"/>
        <pc:sldMkLst>
          <pc:docMk/>
          <pc:sldMk cId="3148055216" sldId="277"/>
        </pc:sldMkLst>
        <pc:spChg chg="mod">
          <ac:chgData name="Rikke Anita Torgersen" userId="082ced83-4ff4-4ea8-9531-d25f69536bc6" providerId="ADAL" clId="{3A8B81D2-AA7E-4F20-ABB0-F7E7F47AAD47}" dt="2026-09-14T11:42:45.719" v="769" actId="20577"/>
          <ac:spMkLst>
            <pc:docMk/>
            <pc:sldMk cId="3148055216" sldId="277"/>
            <ac:spMk id="7" creationId="{8294CBAB-5306-DED0-A957-1FB51E5FAB2F}"/>
          </ac:spMkLst>
        </pc:spChg>
      </pc:sldChg>
      <pc:sldChg chg="add">
        <pc:chgData name="Rikke Anita Torgersen" userId="082ced83-4ff4-4ea8-9531-d25f69536bc6" providerId="ADAL" clId="{3A8B81D2-AA7E-4F20-ABB0-F7E7F47AAD47}" dt="2026-09-14T11:36:53.597" v="694"/>
        <pc:sldMkLst>
          <pc:docMk/>
          <pc:sldMk cId="0" sldId="278"/>
        </pc:sldMkLst>
      </pc:sldChg>
      <pc:sldChg chg="add">
        <pc:chgData name="Rikke Anita Torgersen" userId="082ced83-4ff4-4ea8-9531-d25f69536bc6" providerId="ADAL" clId="{3A8B81D2-AA7E-4F20-ABB0-F7E7F47AAD47}" dt="2026-09-14T11:37:23.501" v="695"/>
        <pc:sldMkLst>
          <pc:docMk/>
          <pc:sldMk cId="4070857220" sldId="280"/>
        </pc:sldMkLst>
      </pc:sldChg>
      <pc:sldChg chg="add">
        <pc:chgData name="Rikke Anita Torgersen" userId="082ced83-4ff4-4ea8-9531-d25f69536bc6" providerId="ADAL" clId="{3A8B81D2-AA7E-4F20-ABB0-F7E7F47AAD47}" dt="2026-09-14T11:37:23.501" v="695"/>
        <pc:sldMkLst>
          <pc:docMk/>
          <pc:sldMk cId="1046438446" sldId="281"/>
        </pc:sldMkLst>
      </pc:sldChg>
      <pc:sldChg chg="add modNotesTx">
        <pc:chgData name="Rikke Anita Torgersen" userId="082ced83-4ff4-4ea8-9531-d25f69536bc6" providerId="ADAL" clId="{3A8B81D2-AA7E-4F20-ABB0-F7E7F47AAD47}" dt="2026-09-14T11:37:48.027" v="696" actId="20577"/>
        <pc:sldMkLst>
          <pc:docMk/>
          <pc:sldMk cId="394123770" sldId="283"/>
        </pc:sldMkLst>
      </pc:sldChg>
      <pc:sldChg chg="delSp modSp add mod ord modNotesTx">
        <pc:chgData name="Rikke Anita Torgersen" userId="082ced83-4ff4-4ea8-9531-d25f69536bc6" providerId="ADAL" clId="{3A8B81D2-AA7E-4F20-ABB0-F7E7F47AAD47}" dt="2026-09-14T12:36:16.156" v="963" actId="20577"/>
        <pc:sldMkLst>
          <pc:docMk/>
          <pc:sldMk cId="2624041630" sldId="284"/>
        </pc:sldMkLst>
        <pc:spChg chg="mod">
          <ac:chgData name="Rikke Anita Torgersen" userId="082ced83-4ff4-4ea8-9531-d25f69536bc6" providerId="ADAL" clId="{3A8B81D2-AA7E-4F20-ABB0-F7E7F47AAD47}" dt="2026-09-14T12:36:16.156" v="963" actId="20577"/>
          <ac:spMkLst>
            <pc:docMk/>
            <pc:sldMk cId="2624041630" sldId="284"/>
            <ac:spMk id="3" creationId="{5A137531-33A0-8F9A-132D-7E4081DFB358}"/>
          </ac:spMkLst>
        </pc:spChg>
        <pc:spChg chg="mod">
          <ac:chgData name="Rikke Anita Torgersen" userId="082ced83-4ff4-4ea8-9531-d25f69536bc6" providerId="ADAL" clId="{3A8B81D2-AA7E-4F20-ABB0-F7E7F47AAD47}" dt="2026-09-14T11:40:16.232" v="722" actId="20577"/>
          <ac:spMkLst>
            <pc:docMk/>
            <pc:sldMk cId="2624041630" sldId="284"/>
            <ac:spMk id="4" creationId="{8BE294A6-F146-A659-8648-A4C6FAF5DE77}"/>
          </ac:spMkLst>
        </pc:spChg>
        <pc:spChg chg="del mod">
          <ac:chgData name="Rikke Anita Torgersen" userId="082ced83-4ff4-4ea8-9531-d25f69536bc6" providerId="ADAL" clId="{3A8B81D2-AA7E-4F20-ABB0-F7E7F47AAD47}" dt="2026-09-14T11:43:19.514" v="773" actId="21"/>
          <ac:spMkLst>
            <pc:docMk/>
            <pc:sldMk cId="2624041630" sldId="284"/>
            <ac:spMk id="6" creationId="{830B127B-D1A9-2E51-ADBD-936B1074F2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4A400-B9EC-4A7F-A9BD-C47048B9900B}" type="datetimeFigureOut">
              <a:t>11.09.2026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E1CA-FEC3-4893-BED8-F70E4341C2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4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F952-F750-CA1F-EE6E-62EB9363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123C2-B4BA-34AC-9B66-0EE8A8DB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33260-5D71-FEA7-443D-47DFCFF2B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272DC-9F35-9796-3104-D3D256DBE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891D-8378-69C5-0FCB-05F7FEC0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71357-7A91-6115-654B-D3CB3ED2F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45BB-8DAA-72B1-9D86-0D7DF1F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236B-E1FA-1C4C-3D80-DA0190BF9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74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FCBF-BA21-E28F-CB72-FECEC0BE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12A-3660-7FC1-BA82-17F2F8ED6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F2B2D-23CD-2097-0E60-5B16A9821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A7F8-9398-35DF-2371-90BD168D7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6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85B5-2A52-EA59-85F1-2F646078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0E8DD-FF89-FAFB-F4A9-E549EA76D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EE339-9B8C-2DBA-5051-5557D8D4F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73E6-6D92-DABB-B1C7-3C3A87CBF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83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B33B-2261-4476-957E-EFE4637D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E3A6E-473D-3ABE-9902-62DABA823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DCEE-750F-EB49-9509-91B2FF82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FAA5-149C-197E-ADC0-471A92DC1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47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50C6-DD4D-1FC7-9E06-3D6DFCA5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1ABEE-2BC9-69C2-631B-8311E0502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08F9D-D552-016F-94F2-078A35B5A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63FC-4CF9-2B85-1D04-35F1A354B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30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2A78-CE3D-FD75-10B9-152B78E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57C7-4DFF-C1FD-1AA1-8F679A9B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E0450-E768-B5F0-3516-6F092024C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637E7-B7A2-D4DB-C4E9-88A982C9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63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96B-48B1-7E89-138C-87B2A2C2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E6D6-C4BA-846E-3864-277DF4B04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DEEA9-3923-DB22-A8CA-2BE536D1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8C1DC-8706-EAE3-2143-CDA3BFD8C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9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DABE-319B-BDD2-DB5B-6001DC6A0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ACF363-85AA-25B1-A108-B63716A8C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0095E-6909-E7C2-5A62-814E71565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08E99-60A1-416C-DB5C-3459C0C703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1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0F78C-32B6-38BB-AB52-E4284C3D6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B4785-041E-4D72-F38F-41066BECB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BBB6F-B76D-ADF0-E5C5-00C46ED3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FD0E1-1484-0D2D-EC1A-A38CC0A985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30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C3B6-9847-666B-9222-1063872D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CE180-105A-4870-5074-3F56D46A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3CEE8-7878-BC07-A7D8-CE2C0E9B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755C9-EE09-D44F-53E6-FD9F0799E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96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420DA-6DE4-FD72-6F55-37AC2ED8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E23C5B-8047-1BF7-7B9C-0DED3BCDC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2973A-8A37-A264-3893-E3EFF2427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88996-3D25-3C99-5EE9-D6B25266F2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16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EA8E6-4ACA-A9FF-6F22-231D68913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22848-8D79-8534-97F6-8760FA41A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7EF44-C715-CF9C-CB49-06E42374D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E2566-F0BA-C96F-A8BE-D285A2C274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57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457200" y="742950"/>
            <a:ext cx="3657600" cy="3657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l="-1730" r="-1730"/>
          <a:stretch/>
        </p:blipFill>
        <p:spPr>
          <a:xfrm>
            <a:off x="5943600" y="3226978"/>
            <a:ext cx="1371600" cy="13716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461629" y="946043"/>
            <a:ext cx="4114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Artikkel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19 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Retten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bestemme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eget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liv</a:t>
            </a:r>
          </a:p>
        </p:txBody>
      </p:sp>
      <p:pic>
        <p:nvPicPr>
          <p:cNvPr id="7" name="Bilde 6" descr="Et bilde som inneholder skjermbilde, grafisk design, design&#10;&#10;KI-generert innhold kan være feil.">
            <a:extLst>
              <a:ext uri="{FF2B5EF4-FFF2-40B4-BE49-F238E27FC236}">
                <a16:creationId xmlns:a16="http://schemas.microsoft.com/office/drawing/2014/main" id="{3B86A85D-0E61-D3F4-52CA-775B9555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831" y="354421"/>
            <a:ext cx="4004429" cy="4434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Tips: lag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agenda og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god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struktur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gruppesamlingen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legger inn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presentasjonen</a:t>
            </a: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b="1" dirty="0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6C5E2D8-33B3-1884-F458-891DB118CE38}"/>
              </a:ext>
            </a:extLst>
          </p:cNvPr>
          <p:cNvSpPr txBox="1"/>
          <p:nvPr/>
        </p:nvSpPr>
        <p:spPr>
          <a:xfrm>
            <a:off x="1274145" y="2081049"/>
            <a:ext cx="53761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 temasiden finner du i kapittel 1 en side som heter </a:t>
            </a:r>
            <a:r>
              <a:rPr lang="nb-NO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Gjennomføring av rettighetsopplæringen,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finner du for eksempel informasjon 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Forslag til struktur på en gruppesamling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Planlegg hva du trenger av utstyr for å gjennomføre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 til metoder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 og hvorfor lage trivselsregler</a:t>
            </a:r>
          </a:p>
        </p:txBody>
      </p:sp>
      <p:sp>
        <p:nvSpPr>
          <p:cNvPr id="6" name="Snakkeboble: oval 5">
            <a:extLst>
              <a:ext uri="{FF2B5EF4-FFF2-40B4-BE49-F238E27FC236}">
                <a16:creationId xmlns:a16="http://schemas.microsoft.com/office/drawing/2014/main" id="{A3B08697-104E-8443-FA3F-B95E05A22999}"/>
              </a:ext>
            </a:extLst>
          </p:cNvPr>
          <p:cNvSpPr/>
          <p:nvPr/>
        </p:nvSpPr>
        <p:spPr>
          <a:xfrm>
            <a:off x="6689903" y="1917340"/>
            <a:ext cx="2228193" cy="1797269"/>
          </a:xfrm>
          <a:prstGeom prst="wedgeEllipseCallout">
            <a:avLst/>
          </a:prstGeom>
          <a:gradFill flip="none" rotWithShape="1">
            <a:gsLst>
              <a:gs pos="0">
                <a:srgbClr val="0BBF64">
                  <a:tint val="66000"/>
                  <a:satMod val="160000"/>
                </a:srgbClr>
              </a:gs>
              <a:gs pos="50000">
                <a:srgbClr val="0BBF64">
                  <a:tint val="44500"/>
                  <a:satMod val="160000"/>
                </a:srgbClr>
              </a:gs>
              <a:gs pos="100000">
                <a:srgbClr val="0BBF64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BBF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6DBEEF1-031F-48AC-0F16-6B0F7E4B5643}"/>
              </a:ext>
            </a:extLst>
          </p:cNvPr>
          <p:cNvSpPr txBox="1"/>
          <p:nvPr/>
        </p:nvSpPr>
        <p:spPr>
          <a:xfrm>
            <a:off x="7115503" y="2261936"/>
            <a:ext cx="14083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gjerne hver samling med litt repetisjon (hvis det ikke er første gang dere møtes)!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67D3-09E1-3BB0-E823-2095A00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FC0CCC1-E286-DF3F-7E42-1BE46097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49F9B47-83CD-70A1-C133-96C06770F562}"/>
              </a:ext>
            </a:extLst>
          </p:cNvPr>
          <p:cNvSpPr/>
          <p:nvPr/>
        </p:nvSpPr>
        <p:spPr>
          <a:xfrm>
            <a:off x="1340000" y="471438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Hvordan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du det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?</a:t>
            </a:r>
          </a:p>
          <a:p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B4D994-429C-1A3A-A1B1-2758BA3B6A03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5A15C-0A46-DA35-7220-D0AEF0C8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6372" y="1181729"/>
            <a:ext cx="5375276" cy="37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5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08E-30D7-BDC0-09E2-55136BB3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68E57B-298A-377F-EDF5-4960FBDD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62E9991-FD5F-7839-5350-949DA860517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7F9F88-322D-FA20-5FBF-BC1F7650B6C7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C 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Konvensjon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avtale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flere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land)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Rettigheter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Funksjonsvariasjoner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D2FCB5C6-3EBF-7B3B-A324-D9DCD234B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86341" y="1544788"/>
            <a:ext cx="2890684" cy="24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CAE4-3D7E-D9AF-FB28-49D208D6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4B8D77-EB09-5793-B20C-EF0CB5B8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C2AB9D-B75F-A2CD-28C5-7921B5C1670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49D56B-F108-BFA1-CC94-DF0CFB875AFC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B6C38FB8-0D9A-2859-729E-AB4D7CA3B7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">
            <a:off x="6241347" y="1251518"/>
            <a:ext cx="2371823" cy="1980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45B7A-6552-BB78-AA6E-D9C390DA85A6}"/>
              </a:ext>
            </a:extLst>
          </p:cNvPr>
          <p:cNvSpPr txBox="1"/>
          <p:nvPr/>
        </p:nvSpPr>
        <p:spPr>
          <a:xfrm>
            <a:off x="1340000" y="1671295"/>
            <a:ext cx="3199249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b="1" dirty="0" err="1"/>
              <a:t>menneskerettigheter</a:t>
            </a:r>
            <a:r>
              <a:rPr lang="en-US" dirty="0"/>
              <a:t> for </a:t>
            </a:r>
            <a:r>
              <a:rPr lang="en-US" dirty="0" err="1"/>
              <a:t>mennesker</a:t>
            </a:r>
            <a:r>
              <a:rPr lang="en-US" dirty="0"/>
              <a:t> med </a:t>
            </a:r>
            <a:r>
              <a:rPr lang="en-US" dirty="0" err="1"/>
              <a:t>nedsatt</a:t>
            </a:r>
            <a:r>
              <a:rPr lang="en-US" dirty="0"/>
              <a:t> </a:t>
            </a:r>
            <a:r>
              <a:rPr lang="en-US" dirty="0" err="1"/>
              <a:t>funksjonsevne</a:t>
            </a:r>
            <a:r>
              <a:rPr lang="en-US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12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1: </a:t>
            </a:r>
            <a:r>
              <a:rPr lang="en-US" sz="2400" b="1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betyr</a:t>
            </a:r>
            <a:r>
              <a:rPr lang="en-US" sz="2400" b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det?</a:t>
            </a: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rett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livet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ditt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slik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ønsker</a:t>
            </a:r>
            <a:endParaRPr lang="en-US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av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samfunnet</a:t>
            </a:r>
            <a:endParaRPr lang="en-US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de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samme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muligheten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andre</a:t>
            </a:r>
            <a:endParaRPr lang="en-US">
              <a:ea typeface="PingFang SC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B1B1-C032-8F0D-58BC-B674C00A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9BC1AB6-9FC5-D4C9-6E3B-31913FB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" y="34758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0D96C15-E352-21A9-19EB-645FE0926027}"/>
              </a:ext>
            </a:extLst>
          </p:cNvPr>
          <p:cNvSpPr/>
          <p:nvPr/>
        </p:nvSpPr>
        <p:spPr>
          <a:xfrm>
            <a:off x="1363980" y="690196"/>
            <a:ext cx="5943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2: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Velg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du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vil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bo</a:t>
            </a:r>
            <a:endParaRPr lang="en-US" sz="2400" b="1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4CFE032-2D2C-B1A4-350E-4F5AB9A8EC88}"/>
              </a:ext>
            </a:extLst>
          </p:cNvPr>
          <p:cNvSpPr/>
          <p:nvPr/>
        </p:nvSpPr>
        <p:spPr>
          <a:xfrm>
            <a:off x="1478280" y="1310680"/>
            <a:ext cx="7741920" cy="54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bo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vil</a:t>
            </a:r>
            <a:endParaRPr lang="en-US" err="1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velge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hvem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du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vil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bo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sammen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med</a:t>
            </a: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ikke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måtte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bo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på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bestemt</a:t>
            </a: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måte</a:t>
            </a:r>
            <a:endParaRPr lang="en-US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/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2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2A6D-E32B-0970-34D7-0A4193DD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198882-8790-903C-BBF8-833A7973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7B7900F-694A-010B-E85C-EEFED7B1ECD2}"/>
              </a:ext>
            </a:extLst>
          </p:cNvPr>
          <p:cNvSpPr/>
          <p:nvPr/>
        </p:nvSpPr>
        <p:spPr>
          <a:xfrm>
            <a:off x="1409700" y="815378"/>
            <a:ext cx="72771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3: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når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du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trenger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det</a:t>
            </a:r>
            <a:endParaRPr lang="en-US" sz="240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D0AF3AE-114E-411B-DA70-B172D3CD18A8}"/>
              </a:ext>
            </a:extLst>
          </p:cNvPr>
          <p:cNvSpPr/>
          <p:nvPr/>
        </p:nvSpPr>
        <p:spPr>
          <a:xfrm>
            <a:off x="1409700" y="1295360"/>
            <a:ext cx="6979920" cy="2438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har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søtte</a:t>
            </a:r>
            <a:endParaRPr lang="en-US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passe dine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behov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gjøre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det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enklere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være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selvstendig</a:t>
            </a:r>
          </a:p>
          <a:p>
            <a:endParaRPr lang="en-US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pPr marL="0" indent="0">
              <a:buNone/>
            </a:pPr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37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70CE-DB43-044C-4535-09D701C2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7AB2CF9-84D1-277E-233C-247E82AC2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250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C5DAA99-FA55-55DD-02DB-CB8CD39BBD07}"/>
              </a:ext>
            </a:extLst>
          </p:cNvPr>
          <p:cNvSpPr/>
          <p:nvPr/>
        </p:nvSpPr>
        <p:spPr>
          <a:xfrm>
            <a:off x="1411014" y="1050548"/>
            <a:ext cx="7078717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4:  Delta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lokalsamfunnet</a:t>
            </a:r>
            <a:endParaRPr lang="en-US" sz="2400" b="1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E3C4DBE-E8B4-F423-8511-CC7DBBBA5256}"/>
              </a:ext>
            </a:extLst>
          </p:cNvPr>
          <p:cNvSpPr/>
          <p:nvPr/>
        </p:nvSpPr>
        <p:spPr>
          <a:xfrm>
            <a:off x="1489841" y="1600199"/>
            <a:ext cx="7196959" cy="300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har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være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med å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aktiviteter</a:t>
            </a:r>
            <a:endParaRPr lang="en-US" err="1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møte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andre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bruke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tilbud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nærmiljøet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14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FB3E-D41D-62FA-9508-4E2ED364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483AB01-BD6B-CF42-79F8-7CCFDED0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9346827-ABB7-235E-7520-F471DCBA97B1}"/>
              </a:ext>
            </a:extLst>
          </p:cNvPr>
          <p:cNvSpPr/>
          <p:nvPr/>
        </p:nvSpPr>
        <p:spPr>
          <a:xfrm>
            <a:off x="1424940" y="865416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5: 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Bestemme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selv</a:t>
            </a:r>
            <a:endParaRPr lang="en-US" sz="2400" b="1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AAAC29-1EC9-8B30-6893-ED4BC4C209EF}"/>
              </a:ext>
            </a:extLst>
          </p:cNvPr>
          <p:cNvSpPr/>
          <p:nvPr/>
        </p:nvSpPr>
        <p:spPr>
          <a:xfrm>
            <a:off x="1424940" y="1242020"/>
            <a:ext cx="7261860" cy="2499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Segoe UI"/>
                <a:cs typeface="Segoe UI"/>
              </a:rPr>
              <a:t>Du </a:t>
            </a:r>
            <a:r>
              <a:rPr lang="en-US" err="1">
                <a:solidFill>
                  <a:srgbClr val="020202"/>
                </a:solidFill>
                <a:latin typeface="Segoe UI"/>
                <a:cs typeface="Segoe UI"/>
              </a:rPr>
              <a:t>skal</a:t>
            </a:r>
            <a:r>
              <a:rPr lang="en-US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Segoe UI"/>
                <a:cs typeface="Segoe UI"/>
              </a:rPr>
              <a:t>få</a:t>
            </a:r>
            <a:r>
              <a:rPr lang="en-US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Segoe UI"/>
                <a:cs typeface="Segoe UI"/>
              </a:rPr>
              <a:t>være</a:t>
            </a:r>
            <a:r>
              <a:rPr lang="en-US">
                <a:solidFill>
                  <a:srgbClr val="020202"/>
                </a:solidFill>
                <a:latin typeface="Segoe UI"/>
                <a:cs typeface="Segoe UI"/>
              </a:rPr>
              <a:t> med å ta </a:t>
            </a:r>
            <a:r>
              <a:rPr lang="en-US" err="1">
                <a:solidFill>
                  <a:srgbClr val="020202"/>
                </a:solidFill>
                <a:latin typeface="Segoe UI"/>
                <a:cs typeface="Segoe UI"/>
              </a:rPr>
              <a:t>valg</a:t>
            </a:r>
            <a:endParaRPr lang="en-US" err="1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Du </a:t>
            </a:r>
            <a:r>
              <a:rPr lang="en-US" err="1">
                <a:solidFill>
                  <a:srgbClr val="020202"/>
                </a:solidFill>
                <a:latin typeface="PingFang SC"/>
                <a:cs typeface="Segoe UI"/>
              </a:rPr>
              <a:t>skal</a:t>
            </a: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PingFang SC"/>
                <a:cs typeface="Segoe UI"/>
              </a:rPr>
              <a:t>si</a:t>
            </a: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PingFang SC"/>
                <a:cs typeface="Segoe UI"/>
              </a:rPr>
              <a:t>hva</a:t>
            </a: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PingFang SC"/>
                <a:cs typeface="Segoe UI"/>
              </a:rPr>
              <a:t>som</a:t>
            </a: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 er </a:t>
            </a:r>
            <a:r>
              <a:rPr lang="en-US" err="1">
                <a:solidFill>
                  <a:srgbClr val="020202"/>
                </a:solidFill>
                <a:latin typeface="PingFang SC"/>
                <a:cs typeface="Segoe UI"/>
              </a:rPr>
              <a:t>viktig</a:t>
            </a:r>
            <a:r>
              <a:rPr lang="en-US">
                <a:solidFill>
                  <a:srgbClr val="020202"/>
                </a:solidFill>
                <a:latin typeface="PingFang SC"/>
                <a:cs typeface="Segoe UI"/>
              </a:rPr>
              <a:t> for deg</a:t>
            </a:r>
            <a:endParaRPr lang="en-US">
              <a:solidFill>
                <a:srgbClr val="020202"/>
              </a:solidFill>
              <a:latin typeface="Segoe UI"/>
              <a:cs typeface="Segoe U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Andre </a:t>
            </a:r>
            <a:r>
              <a:rPr lang="en-US" err="1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skal</a:t>
            </a:r>
            <a:r>
              <a:rPr lang="en-US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lytte</a:t>
            </a:r>
            <a:r>
              <a:rPr lang="en-US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 </a:t>
            </a:r>
            <a:r>
              <a:rPr lang="en-US" err="1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til</a:t>
            </a:r>
            <a:r>
              <a:rPr lang="en-US">
                <a:solidFill>
                  <a:srgbClr val="020202"/>
                </a:solidFill>
                <a:latin typeface="PingFang SC"/>
                <a:ea typeface="PingFang SC"/>
                <a:cs typeface="Segoe UI"/>
              </a:rPr>
              <a:t> deg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5C5D946-8F4E-F06D-1830-EE57E9F3A890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310754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0119-5C1A-6D85-C43D-B0E8C9F7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B381B65-9EFF-DACB-9198-31F67513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E29CB1-263E-0DBD-AF36-527A53CADE25}"/>
              </a:ext>
            </a:extLst>
          </p:cNvPr>
          <p:cNvSpPr/>
          <p:nvPr/>
        </p:nvSpPr>
        <p:spPr>
          <a:xfrm>
            <a:off x="1418366" y="867710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6: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dette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viktig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?</a:t>
            </a:r>
            <a:endParaRPr lang="nb-NO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887FB5E-E50B-FF9E-BC8E-19D92717E2E4}"/>
              </a:ext>
            </a:extLst>
          </p:cNvPr>
          <p:cNvSpPr/>
          <p:nvPr/>
        </p:nvSpPr>
        <p:spPr>
          <a:xfrm>
            <a:off x="1477234" y="1278474"/>
            <a:ext cx="7292340" cy="2735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frihet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selvbestemmelse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delta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mer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samfunnet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bedre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livskvalitet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85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238D7-B448-5170-5FDF-044EA11C8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E2AEB2-CAF5-8257-CF39-9503AC06BB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961D9F4-0B49-70E1-F2F6-C6354A4F9B30}"/>
              </a:ext>
            </a:extLst>
          </p:cNvPr>
          <p:cNvSpPr/>
          <p:nvPr/>
        </p:nvSpPr>
        <p:spPr>
          <a:xfrm>
            <a:off x="1383470" y="795264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7: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Oppsummering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11986B9-7057-5FBD-772A-968A35284244}"/>
              </a:ext>
            </a:extLst>
          </p:cNvPr>
          <p:cNvSpPr/>
          <p:nvPr/>
        </p:nvSpPr>
        <p:spPr>
          <a:xfrm>
            <a:off x="1264847" y="1437396"/>
            <a:ext cx="7292340" cy="2735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⭐ Jeg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bestemme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over mitt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eget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liv.</a:t>
            </a:r>
            <a:endParaRPr lang="en-US" sz="2800">
              <a:latin typeface="Calibri"/>
              <a:ea typeface="Calibri"/>
              <a:cs typeface="Calibri"/>
            </a:endParaRPr>
          </a:p>
          <a:p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⭐ Jeg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velge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jeg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vil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bo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.</a:t>
            </a:r>
            <a:endParaRPr lang="en-US" sz="2800">
              <a:latin typeface="Calibri"/>
              <a:ea typeface="Calibri"/>
              <a:cs typeface="Calibri"/>
            </a:endParaRPr>
          </a:p>
          <a:p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⭐ Jeg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den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støtten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jeg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trenger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.</a:t>
            </a:r>
            <a:endParaRPr lang="en-US" sz="2800">
              <a:latin typeface="Calibri"/>
              <a:ea typeface="Calibri"/>
              <a:cs typeface="Calibri"/>
            </a:endParaRPr>
          </a:p>
          <a:p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⭐ Jeg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være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inkludert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8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samfunnet</a:t>
            </a:r>
            <a:endParaRPr lang="en-US" sz="2800"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/>
              <a:buChar char="•"/>
            </a:pP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62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0243A-1AA8-A925-77C5-1BE9F0CFE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B126ACD-88E3-1147-F50C-BC6EA5AD7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BE294A6-F146-A659-8648-A4C6FAF5DE77}"/>
              </a:ext>
            </a:extLst>
          </p:cNvPr>
          <p:cNvSpPr/>
          <p:nvPr/>
        </p:nvSpPr>
        <p:spPr>
          <a:xfrm>
            <a:off x="1340000" y="723282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de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metodene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ønsker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benytte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presentasjonen</a:t>
            </a: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C6D6F712-528D-E9B8-DBFD-42F27CCACC8B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b="1" dirty="0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A137531-33A0-8F9A-132D-7E4081DFB358}"/>
              </a:ext>
            </a:extLst>
          </p:cNvPr>
          <p:cNvSpPr txBox="1"/>
          <p:nvPr/>
        </p:nvSpPr>
        <p:spPr>
          <a:xfrm>
            <a:off x="1236044" y="1591442"/>
            <a:ext cx="73555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Forslag til ulike metoder og verktøy du kan benytte for å jobbe med artikkel 19. Du finner nærmere beskrivelse av disse i kapittel 3 på temasiden: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Snakkebobla – </a:t>
            </a:r>
            <a:r>
              <a:rPr lang="nb-NO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 er viktig for deg?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Refleksjonsspørsmål på neste siden kan benyttes alene eller sammen med  pedagogisk sol eller tanke-kart.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Medbestemmelsesplakat (med </a:t>
            </a: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klargjorte spørsmål)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filmer for å starte refleksjon om artikkel 19.  Filmer om "å ta valg og bestemme i eget liv" finner du i kapittel 3, side 4: Øvelser for refleksjon.  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 caser som kan knyttes til artikkel 19. Fra kapittel 3, side 4 </a:t>
            </a:r>
            <a:r>
              <a:rPr lang="nb-NO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metoder for refleksjon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"Valg av bosted", "selvstendighet". eller "deltakelse i samfunnet".</a:t>
            </a:r>
          </a:p>
        </p:txBody>
      </p:sp>
    </p:spTree>
    <p:extLst>
      <p:ext uri="{BB962C8B-B14F-4D97-AF65-F5344CB8AC3E}">
        <p14:creationId xmlns:p14="http://schemas.microsoft.com/office/powerpoint/2010/main" val="262404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6BE1-11E8-15A8-DB5A-2F0E9383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B0AD87C-7E61-4F02-6196-1D9CD54B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4FE1720-32DD-6FCA-CFEF-11DE023E5AED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E528B4-A516-21EA-3252-A4731A7ECF8B}"/>
              </a:ext>
            </a:extLst>
          </p:cNvPr>
          <p:cNvSpPr/>
          <p:nvPr/>
        </p:nvSpPr>
        <p:spPr>
          <a:xfrm>
            <a:off x="3886200" y="2000724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8E1596-042E-A124-DA20-7A68C53833E6}"/>
              </a:ext>
            </a:extLst>
          </p:cNvPr>
          <p:cNvSpPr txBox="1"/>
          <p:nvPr/>
        </p:nvSpPr>
        <p:spPr>
          <a:xfrm>
            <a:off x="1321558" y="1850581"/>
            <a:ext cx="614604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Refleksjonsspørsmål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får du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å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bestemme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7439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8191A-B813-828F-8E41-F74200EE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68CD6F7-1CB8-794E-E75C-009D2089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FD5B75C-DD0E-2342-0F20-62A30DBA6F5E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BF25BBC-A693-52BF-AA61-0C08914FCB3A}"/>
              </a:ext>
            </a:extLst>
          </p:cNvPr>
          <p:cNvSpPr/>
          <p:nvPr/>
        </p:nvSpPr>
        <p:spPr>
          <a:xfrm>
            <a:off x="3886200" y="2000724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4CBAB-5306-DED0-A957-1FB51E5FAB2F}"/>
              </a:ext>
            </a:extLst>
          </p:cNvPr>
          <p:cNvSpPr txBox="1"/>
          <p:nvPr/>
        </p:nvSpPr>
        <p:spPr>
          <a:xfrm>
            <a:off x="1597784" y="1718760"/>
            <a:ext cx="578091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latin typeface="Calibri"/>
                <a:ea typeface="Calibri"/>
                <a:cs typeface="Calibri"/>
              </a:rPr>
              <a:t>Refleksjonsspørsmål</a:t>
            </a:r>
            <a:r>
              <a:rPr lang="en-US" sz="2400" b="1" dirty="0">
                <a:latin typeface="Calibri"/>
                <a:ea typeface="Calibri"/>
                <a:cs typeface="Calibri"/>
              </a:rPr>
              <a:t> 2: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Hvordan</a:t>
            </a:r>
            <a:r>
              <a:rPr lang="en-US" dirty="0">
                <a:latin typeface="Calibri"/>
                <a:ea typeface="Calibri"/>
                <a:cs typeface="Calibri"/>
              </a:rPr>
              <a:t> får du </a:t>
            </a:r>
            <a:r>
              <a:rPr lang="en-US" dirty="0" err="1">
                <a:latin typeface="Calibri"/>
                <a:ea typeface="Calibri"/>
                <a:cs typeface="Calibri"/>
              </a:rPr>
              <a:t>hjelp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til</a:t>
            </a:r>
            <a:r>
              <a:rPr lang="en-US" dirty="0">
                <a:latin typeface="Calibri"/>
                <a:ea typeface="Calibri"/>
                <a:cs typeface="Calibri"/>
              </a:rPr>
              <a:t> å </a:t>
            </a:r>
            <a:r>
              <a:rPr lang="en-US" dirty="0" err="1">
                <a:latin typeface="Calibri"/>
                <a:ea typeface="Calibri"/>
                <a:cs typeface="Calibri"/>
              </a:rPr>
              <a:t>gjøre</a:t>
            </a:r>
            <a:r>
              <a:rPr lang="en-US" dirty="0">
                <a:latin typeface="Calibri"/>
                <a:ea typeface="Calibri"/>
                <a:cs typeface="Calibri"/>
              </a:rPr>
              <a:t> det </a:t>
            </a:r>
            <a:r>
              <a:rPr lang="en-US" dirty="0" err="1">
                <a:latin typeface="Calibri"/>
                <a:ea typeface="Calibri"/>
                <a:cs typeface="Calibri"/>
              </a:rPr>
              <a:t>som</a:t>
            </a:r>
            <a:r>
              <a:rPr lang="en-US" dirty="0">
                <a:latin typeface="Calibri"/>
                <a:ea typeface="Calibri"/>
                <a:cs typeface="Calibri"/>
              </a:rPr>
              <a:t> er </a:t>
            </a:r>
            <a:r>
              <a:rPr lang="en-US" dirty="0" err="1">
                <a:latin typeface="Calibri"/>
                <a:ea typeface="Calibri"/>
                <a:cs typeface="Calibri"/>
              </a:rPr>
              <a:t>viktig</a:t>
            </a:r>
            <a:r>
              <a:rPr lang="en-US" dirty="0">
                <a:latin typeface="Calibri"/>
                <a:ea typeface="Calibri"/>
                <a:cs typeface="Calibri"/>
              </a:rPr>
              <a:t> for deg?</a:t>
            </a:r>
          </a:p>
        </p:txBody>
      </p:sp>
    </p:spTree>
    <p:extLst>
      <p:ext uri="{BB962C8B-B14F-4D97-AF65-F5344CB8AC3E}">
        <p14:creationId xmlns:p14="http://schemas.microsoft.com/office/powerpoint/2010/main" val="3148055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306B-E0FC-E191-F8EC-AA1059BD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025C01B-29BA-53EC-A0EC-A3D8F6BFEB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1A27AB42-9FEC-144C-0D21-54A1717D7C3D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5CA0F49-C94C-0566-4C70-C65A6B3CD059}"/>
              </a:ext>
            </a:extLst>
          </p:cNvPr>
          <p:cNvSpPr/>
          <p:nvPr/>
        </p:nvSpPr>
        <p:spPr>
          <a:xfrm>
            <a:off x="3886200" y="2000724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22DFA-9002-88B8-6FF0-C7775D58E8E8}"/>
              </a:ext>
            </a:extLst>
          </p:cNvPr>
          <p:cNvSpPr txBox="1"/>
          <p:nvPr/>
        </p:nvSpPr>
        <p:spPr>
          <a:xfrm>
            <a:off x="1435859" y="1690185"/>
            <a:ext cx="578091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latin typeface="Calibri"/>
                <a:ea typeface="Calibri"/>
                <a:cs typeface="Calibri"/>
              </a:rPr>
              <a:t>Refleksjonsspørsmål</a:t>
            </a:r>
            <a:r>
              <a:rPr lang="en-US" sz="2400" b="1" dirty="0">
                <a:latin typeface="Calibri"/>
                <a:ea typeface="Calibri"/>
                <a:cs typeface="Calibri"/>
              </a:rPr>
              <a:t> 3: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Hvordan</a:t>
            </a:r>
            <a:r>
              <a:rPr lang="en-US" dirty="0"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latin typeface="Calibri"/>
                <a:ea typeface="Calibri"/>
                <a:cs typeface="Calibri"/>
              </a:rPr>
              <a:t>får</a:t>
            </a:r>
            <a:r>
              <a:rPr lang="en-US" dirty="0">
                <a:latin typeface="Calibri"/>
                <a:ea typeface="Calibri"/>
                <a:cs typeface="Calibri"/>
              </a:rPr>
              <a:t> du </a:t>
            </a:r>
            <a:r>
              <a:rPr lang="en-US" dirty="0" err="1">
                <a:latin typeface="Calibri"/>
                <a:ea typeface="Calibri"/>
                <a:cs typeface="Calibri"/>
              </a:rPr>
              <a:t>vært</a:t>
            </a:r>
            <a:r>
              <a:rPr lang="en-US" dirty="0">
                <a:latin typeface="Calibri"/>
                <a:ea typeface="Calibri"/>
                <a:cs typeface="Calibri"/>
              </a:rPr>
              <a:t> med </a:t>
            </a:r>
            <a:r>
              <a:rPr lang="en-US" dirty="0" err="1">
                <a:latin typeface="Calibri"/>
                <a:ea typeface="Calibri"/>
                <a:cs typeface="Calibri"/>
              </a:rPr>
              <a:t>på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aktiviteter</a:t>
            </a:r>
            <a:r>
              <a:rPr lang="en-US" dirty="0">
                <a:latin typeface="Calibri"/>
                <a:ea typeface="Calibri"/>
                <a:cs typeface="Calibri"/>
              </a:rPr>
              <a:t> du liker?</a:t>
            </a:r>
          </a:p>
        </p:txBody>
      </p:sp>
    </p:spTree>
    <p:extLst>
      <p:ext uri="{BB962C8B-B14F-4D97-AF65-F5344CB8AC3E}">
        <p14:creationId xmlns:p14="http://schemas.microsoft.com/office/powerpoint/2010/main" val="2099940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-1730" r="-1730"/>
          <a:stretch/>
        </p:blipFill>
        <p:spPr>
          <a:xfrm>
            <a:off x="3990841" y="2059276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dbb222-1b1f-4173-92aa-377ab57979aa" xsi:nil="true"/>
    <lcf76f155ced4ddcb4097134ff3c332f xmlns="552ed71f-a6b1-42d1-81de-534966bad9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2568FA065EA4ABD201EDFE2B0653F" ma:contentTypeVersion="14" ma:contentTypeDescription="Opprett et nytt dokument." ma:contentTypeScope="" ma:versionID="2494246a880721f9e0a92e7189aa9e62">
  <xsd:schema xmlns:xsd="http://www.w3.org/2001/XMLSchema" xmlns:xs="http://www.w3.org/2001/XMLSchema" xmlns:p="http://schemas.microsoft.com/office/2006/metadata/properties" xmlns:ns2="552ed71f-a6b1-42d1-81de-534966bad9ff" xmlns:ns3="1cdbb222-1b1f-4173-92aa-377ab57979aa" targetNamespace="http://schemas.microsoft.com/office/2006/metadata/properties" ma:root="true" ma:fieldsID="c18fef0da7d17aa40e18e12d3520f1c2" ns2:_="" ns3:_="">
    <xsd:import namespace="552ed71f-a6b1-42d1-81de-534966bad9ff"/>
    <xsd:import namespace="1cdbb222-1b1f-4173-92aa-377ab5797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ed71f-a6b1-42d1-81de-534966bad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bb222-1b1f-4173-92aa-377ab5797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f0ad91-6cec-4710-b205-f7379d8d4bfb}" ma:internalName="TaxCatchAll" ma:showField="CatchAllData" ma:web="1cdbb222-1b1f-4173-92aa-377ab5797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9155A8-4BC4-4BEB-8C0B-604E4909BA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213BA3-C20C-4065-8830-C319677E463E}">
  <ds:schemaRefs>
    <ds:schemaRef ds:uri="1cdbb222-1b1f-4173-92aa-377ab57979aa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552ed71f-a6b1-42d1-81de-534966bad9ff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D0DFA77-C7A7-412A-8F4E-F359E6321202}">
  <ds:schemaRefs>
    <ds:schemaRef ds:uri="1cdbb222-1b1f-4173-92aa-377ab57979aa"/>
    <ds:schemaRef ds:uri="552ed71f-a6b1-42d1-81de-534966bad9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540</Words>
  <Application>Microsoft Office PowerPoint</Application>
  <PresentationFormat>Skjermfremvisning (16:9)</PresentationFormat>
  <Paragraphs>102</Paragraphs>
  <Slides>17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PingFang SC</vt:lpstr>
      <vt:lpstr>Segoe UI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logoai.com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CRPD: Nasjonalt Nettverk</dc:title>
  <dc:subject>Understanding CRPD: Nasjonalt Nettverk</dc:subject>
  <dc:creator>AI Logo Maker</dc:creator>
  <cp:lastModifiedBy>Rikke Anita Torgersen</cp:lastModifiedBy>
  <cp:revision>7</cp:revision>
  <dcterms:created xsi:type="dcterms:W3CDTF">2025-11-21T08:10:45Z</dcterms:created>
  <dcterms:modified xsi:type="dcterms:W3CDTF">2026-09-14T12:36:22Z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0x01010058F2568FA065EA4ABD201EDFE2B0653F</vt:lpwstr>
  </property>
  <property fmtid="{D5CDD505-2E9C-101B-9397-08002B2CF9AE}" pid="3" name="MediaServiceImageTags">
    <vt:lpwstr/>
  </property>
</Properties>
</file>