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1"/>
  </p:notesMasterIdLst>
  <p:sldIdLst>
    <p:sldId id="256" r:id="rId5"/>
    <p:sldId id="262" r:id="rId6"/>
    <p:sldId id="263" r:id="rId7"/>
    <p:sldId id="264" r:id="rId8"/>
    <p:sldId id="270" r:id="rId9"/>
    <p:sldId id="271" r:id="rId1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1D3B82-2077-48C6-B55F-5BBDA01F7AEF}" v="1" dt="2022-03-08T08:37:45.0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2AEE3C-A2A3-4CAB-97BF-E99B9A60BC9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DC1407-B583-4A29-9791-EDA338F0F66E}">
      <dgm:prSet/>
      <dgm:spPr/>
      <dgm:t>
        <a:bodyPr/>
        <a:lstStyle/>
        <a:p>
          <a:r>
            <a:rPr lang="nb-NO" dirty="0"/>
            <a:t>Er nysgjerrig på å finne ut og lære mer</a:t>
          </a:r>
          <a:endParaRPr lang="en-US" dirty="0"/>
        </a:p>
      </dgm:t>
    </dgm:pt>
    <dgm:pt modelId="{15DFCC64-614A-42A7-9775-CCFCA3210766}" type="parTrans" cxnId="{2FC19808-EBA2-4D6C-A0E8-1190F5162298}">
      <dgm:prSet/>
      <dgm:spPr/>
      <dgm:t>
        <a:bodyPr/>
        <a:lstStyle/>
        <a:p>
          <a:endParaRPr lang="en-US"/>
        </a:p>
      </dgm:t>
    </dgm:pt>
    <dgm:pt modelId="{D277A6DE-C785-43D0-9A1E-17B4800DEB9A}" type="sibTrans" cxnId="{2FC19808-EBA2-4D6C-A0E8-1190F5162298}">
      <dgm:prSet/>
      <dgm:spPr/>
      <dgm:t>
        <a:bodyPr/>
        <a:lstStyle/>
        <a:p>
          <a:endParaRPr lang="en-US"/>
        </a:p>
      </dgm:t>
    </dgm:pt>
    <dgm:pt modelId="{0956BD3A-8563-4E5E-B5C7-52D93459CC4B}">
      <dgm:prSet/>
      <dgm:spPr/>
      <dgm:t>
        <a:bodyPr/>
        <a:lstStyle/>
        <a:p>
          <a:r>
            <a:rPr lang="nb-NO"/>
            <a:t>Stiller spørsmål</a:t>
          </a:r>
          <a:endParaRPr lang="en-US"/>
        </a:p>
      </dgm:t>
    </dgm:pt>
    <dgm:pt modelId="{4A6D792A-3B33-454F-B337-38C693D5E190}" type="parTrans" cxnId="{C3E4C94C-67C6-4B18-A3AA-9E9C6CDD043C}">
      <dgm:prSet/>
      <dgm:spPr/>
      <dgm:t>
        <a:bodyPr/>
        <a:lstStyle/>
        <a:p>
          <a:endParaRPr lang="en-US"/>
        </a:p>
      </dgm:t>
    </dgm:pt>
    <dgm:pt modelId="{C559BDE0-9F2C-4A8D-8160-C6D3C9FBC3A7}" type="sibTrans" cxnId="{C3E4C94C-67C6-4B18-A3AA-9E9C6CDD043C}">
      <dgm:prSet/>
      <dgm:spPr/>
      <dgm:t>
        <a:bodyPr/>
        <a:lstStyle/>
        <a:p>
          <a:endParaRPr lang="en-US"/>
        </a:p>
      </dgm:t>
    </dgm:pt>
    <dgm:pt modelId="{1691BCFC-3A22-431B-9EC1-46615DE86A14}">
      <dgm:prSet/>
      <dgm:spPr/>
      <dgm:t>
        <a:bodyPr/>
        <a:lstStyle/>
        <a:p>
          <a:r>
            <a:rPr lang="nb-NO" dirty="0"/>
            <a:t>Er  opptatt av hva andre tenker og mener</a:t>
          </a:r>
          <a:endParaRPr lang="en-US" dirty="0"/>
        </a:p>
      </dgm:t>
    </dgm:pt>
    <dgm:pt modelId="{5A0C9B21-1E36-449B-8B6D-3A138E8844CE}" type="parTrans" cxnId="{FC066DA1-29CB-4485-A1A5-95DD84043FDD}">
      <dgm:prSet/>
      <dgm:spPr/>
      <dgm:t>
        <a:bodyPr/>
        <a:lstStyle/>
        <a:p>
          <a:endParaRPr lang="en-US"/>
        </a:p>
      </dgm:t>
    </dgm:pt>
    <dgm:pt modelId="{EC81ABEF-BCB0-470D-9BE3-408BA5C43988}" type="sibTrans" cxnId="{FC066DA1-29CB-4485-A1A5-95DD84043FDD}">
      <dgm:prSet/>
      <dgm:spPr/>
      <dgm:t>
        <a:bodyPr/>
        <a:lstStyle/>
        <a:p>
          <a:endParaRPr lang="en-US"/>
        </a:p>
      </dgm:t>
    </dgm:pt>
    <dgm:pt modelId="{4E40419D-EA5E-4955-A5C5-2CEEB32D11F4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nb-NO" dirty="0"/>
            <a:t>En forsker samarbeider med andre</a:t>
          </a:r>
          <a:endParaRPr lang="en-US" dirty="0"/>
        </a:p>
      </dgm:t>
    </dgm:pt>
    <dgm:pt modelId="{45C2AA2E-2746-4BC2-84E2-562F37CC42D2}" type="parTrans" cxnId="{6F48F6A0-D6F8-45C9-9174-62A6BBA7FC91}">
      <dgm:prSet/>
      <dgm:spPr/>
      <dgm:t>
        <a:bodyPr/>
        <a:lstStyle/>
        <a:p>
          <a:endParaRPr lang="nb-NO"/>
        </a:p>
      </dgm:t>
    </dgm:pt>
    <dgm:pt modelId="{8265F8CF-934D-431D-9285-FACC3E1CB024}" type="sibTrans" cxnId="{6F48F6A0-D6F8-45C9-9174-62A6BBA7FC91}">
      <dgm:prSet/>
      <dgm:spPr/>
      <dgm:t>
        <a:bodyPr/>
        <a:lstStyle/>
        <a:p>
          <a:endParaRPr lang="nb-NO"/>
        </a:p>
      </dgm:t>
    </dgm:pt>
    <dgm:pt modelId="{B44B944F-8BA6-4232-83C0-AA18535E07BC}" type="pres">
      <dgm:prSet presAssocID="{B92AEE3C-A2A3-4CAB-97BF-E99B9A60BC9B}" presName="diagram" presStyleCnt="0">
        <dgm:presLayoutVars>
          <dgm:dir/>
          <dgm:resizeHandles val="exact"/>
        </dgm:presLayoutVars>
      </dgm:prSet>
      <dgm:spPr/>
    </dgm:pt>
    <dgm:pt modelId="{B0A48A10-3878-4D49-A7F4-FB4434DB52AC}" type="pres">
      <dgm:prSet presAssocID="{0DDC1407-B583-4A29-9791-EDA338F0F66E}" presName="node" presStyleLbl="node1" presStyleIdx="0" presStyleCnt="4">
        <dgm:presLayoutVars>
          <dgm:bulletEnabled val="1"/>
        </dgm:presLayoutVars>
      </dgm:prSet>
      <dgm:spPr/>
    </dgm:pt>
    <dgm:pt modelId="{9CB02F3C-2E84-4252-8720-0AE886D2AFFA}" type="pres">
      <dgm:prSet presAssocID="{D277A6DE-C785-43D0-9A1E-17B4800DEB9A}" presName="sibTrans" presStyleCnt="0"/>
      <dgm:spPr/>
    </dgm:pt>
    <dgm:pt modelId="{18AC6AC9-E185-44BF-BC2F-DA34416CB586}" type="pres">
      <dgm:prSet presAssocID="{0956BD3A-8563-4E5E-B5C7-52D93459CC4B}" presName="node" presStyleLbl="node1" presStyleIdx="1" presStyleCnt="4">
        <dgm:presLayoutVars>
          <dgm:bulletEnabled val="1"/>
        </dgm:presLayoutVars>
      </dgm:prSet>
      <dgm:spPr/>
    </dgm:pt>
    <dgm:pt modelId="{641B86A4-08FF-4F77-8768-19B4AC5F13BC}" type="pres">
      <dgm:prSet presAssocID="{C559BDE0-9F2C-4A8D-8160-C6D3C9FBC3A7}" presName="sibTrans" presStyleCnt="0"/>
      <dgm:spPr/>
    </dgm:pt>
    <dgm:pt modelId="{A7F605C9-BA26-43AE-8BAD-F2211ECA9804}" type="pres">
      <dgm:prSet presAssocID="{1691BCFC-3A22-431B-9EC1-46615DE86A14}" presName="node" presStyleLbl="node1" presStyleIdx="2" presStyleCnt="4">
        <dgm:presLayoutVars>
          <dgm:bulletEnabled val="1"/>
        </dgm:presLayoutVars>
      </dgm:prSet>
      <dgm:spPr/>
    </dgm:pt>
    <dgm:pt modelId="{4E74452E-7094-434C-B799-5F06996222C9}" type="pres">
      <dgm:prSet presAssocID="{EC81ABEF-BCB0-470D-9BE3-408BA5C43988}" presName="sibTrans" presStyleCnt="0"/>
      <dgm:spPr/>
    </dgm:pt>
    <dgm:pt modelId="{E3C7FE9F-BD7D-48E7-990B-95BCB77FD224}" type="pres">
      <dgm:prSet presAssocID="{4E40419D-EA5E-4955-A5C5-2CEEB32D11F4}" presName="node" presStyleLbl="node1" presStyleIdx="3" presStyleCnt="4">
        <dgm:presLayoutVars>
          <dgm:bulletEnabled val="1"/>
        </dgm:presLayoutVars>
      </dgm:prSet>
      <dgm:spPr/>
    </dgm:pt>
  </dgm:ptLst>
  <dgm:cxnLst>
    <dgm:cxn modelId="{2FC19808-EBA2-4D6C-A0E8-1190F5162298}" srcId="{B92AEE3C-A2A3-4CAB-97BF-E99B9A60BC9B}" destId="{0DDC1407-B583-4A29-9791-EDA338F0F66E}" srcOrd="0" destOrd="0" parTransId="{15DFCC64-614A-42A7-9775-CCFCA3210766}" sibTransId="{D277A6DE-C785-43D0-9A1E-17B4800DEB9A}"/>
    <dgm:cxn modelId="{B622F41F-99E7-47E2-901E-C8B8C4EB594C}" type="presOf" srcId="{0956BD3A-8563-4E5E-B5C7-52D93459CC4B}" destId="{18AC6AC9-E185-44BF-BC2F-DA34416CB586}" srcOrd="0" destOrd="0" presId="urn:microsoft.com/office/officeart/2005/8/layout/default"/>
    <dgm:cxn modelId="{AB67C365-BACA-4D92-B6AC-3AAD47DDC461}" type="presOf" srcId="{0DDC1407-B583-4A29-9791-EDA338F0F66E}" destId="{B0A48A10-3878-4D49-A7F4-FB4434DB52AC}" srcOrd="0" destOrd="0" presId="urn:microsoft.com/office/officeart/2005/8/layout/default"/>
    <dgm:cxn modelId="{C3E4C94C-67C6-4B18-A3AA-9E9C6CDD043C}" srcId="{B92AEE3C-A2A3-4CAB-97BF-E99B9A60BC9B}" destId="{0956BD3A-8563-4E5E-B5C7-52D93459CC4B}" srcOrd="1" destOrd="0" parTransId="{4A6D792A-3B33-454F-B337-38C693D5E190}" sibTransId="{C559BDE0-9F2C-4A8D-8160-C6D3C9FBC3A7}"/>
    <dgm:cxn modelId="{6F48F6A0-D6F8-45C9-9174-62A6BBA7FC91}" srcId="{B92AEE3C-A2A3-4CAB-97BF-E99B9A60BC9B}" destId="{4E40419D-EA5E-4955-A5C5-2CEEB32D11F4}" srcOrd="3" destOrd="0" parTransId="{45C2AA2E-2746-4BC2-84E2-562F37CC42D2}" sibTransId="{8265F8CF-934D-431D-9285-FACC3E1CB024}"/>
    <dgm:cxn modelId="{FC066DA1-29CB-4485-A1A5-95DD84043FDD}" srcId="{B92AEE3C-A2A3-4CAB-97BF-E99B9A60BC9B}" destId="{1691BCFC-3A22-431B-9EC1-46615DE86A14}" srcOrd="2" destOrd="0" parTransId="{5A0C9B21-1E36-449B-8B6D-3A138E8844CE}" sibTransId="{EC81ABEF-BCB0-470D-9BE3-408BA5C43988}"/>
    <dgm:cxn modelId="{7D3CC6D8-9DF5-42C1-9FBC-19E3B1809EAE}" type="presOf" srcId="{B92AEE3C-A2A3-4CAB-97BF-E99B9A60BC9B}" destId="{B44B944F-8BA6-4232-83C0-AA18535E07BC}" srcOrd="0" destOrd="0" presId="urn:microsoft.com/office/officeart/2005/8/layout/default"/>
    <dgm:cxn modelId="{EAFE81E3-C34D-4770-B0B6-220E83A44D0B}" type="presOf" srcId="{4E40419D-EA5E-4955-A5C5-2CEEB32D11F4}" destId="{E3C7FE9F-BD7D-48E7-990B-95BCB77FD224}" srcOrd="0" destOrd="0" presId="urn:microsoft.com/office/officeart/2005/8/layout/default"/>
    <dgm:cxn modelId="{EAB4D9F1-0930-4BDA-B34A-07E2E0B87319}" type="presOf" srcId="{1691BCFC-3A22-431B-9EC1-46615DE86A14}" destId="{A7F605C9-BA26-43AE-8BAD-F2211ECA9804}" srcOrd="0" destOrd="0" presId="urn:microsoft.com/office/officeart/2005/8/layout/default"/>
    <dgm:cxn modelId="{0CCDCF08-F80A-4B54-9D4F-878C6E7E1E2E}" type="presParOf" srcId="{B44B944F-8BA6-4232-83C0-AA18535E07BC}" destId="{B0A48A10-3878-4D49-A7F4-FB4434DB52AC}" srcOrd="0" destOrd="0" presId="urn:microsoft.com/office/officeart/2005/8/layout/default"/>
    <dgm:cxn modelId="{8B5DD15A-3AA1-455E-98A3-2E549B91B654}" type="presParOf" srcId="{B44B944F-8BA6-4232-83C0-AA18535E07BC}" destId="{9CB02F3C-2E84-4252-8720-0AE886D2AFFA}" srcOrd="1" destOrd="0" presId="urn:microsoft.com/office/officeart/2005/8/layout/default"/>
    <dgm:cxn modelId="{D28BB26B-C034-409C-A988-F73195A2577D}" type="presParOf" srcId="{B44B944F-8BA6-4232-83C0-AA18535E07BC}" destId="{18AC6AC9-E185-44BF-BC2F-DA34416CB586}" srcOrd="2" destOrd="0" presId="urn:microsoft.com/office/officeart/2005/8/layout/default"/>
    <dgm:cxn modelId="{3A2BE9F6-DB9C-4B47-83C8-D4F4F1F76047}" type="presParOf" srcId="{B44B944F-8BA6-4232-83C0-AA18535E07BC}" destId="{641B86A4-08FF-4F77-8768-19B4AC5F13BC}" srcOrd="3" destOrd="0" presId="urn:microsoft.com/office/officeart/2005/8/layout/default"/>
    <dgm:cxn modelId="{A4348D0D-75CB-4920-BCBE-6DB8F8F976C7}" type="presParOf" srcId="{B44B944F-8BA6-4232-83C0-AA18535E07BC}" destId="{A7F605C9-BA26-43AE-8BAD-F2211ECA9804}" srcOrd="4" destOrd="0" presId="urn:microsoft.com/office/officeart/2005/8/layout/default"/>
    <dgm:cxn modelId="{A09601D3-CFE0-4334-87E0-7F38A3FB08E6}" type="presParOf" srcId="{B44B944F-8BA6-4232-83C0-AA18535E07BC}" destId="{4E74452E-7094-434C-B799-5F06996222C9}" srcOrd="5" destOrd="0" presId="urn:microsoft.com/office/officeart/2005/8/layout/default"/>
    <dgm:cxn modelId="{B64F7706-7639-4969-8211-AD6A46023546}" type="presParOf" srcId="{B44B944F-8BA6-4232-83C0-AA18535E07BC}" destId="{E3C7FE9F-BD7D-48E7-990B-95BCB77FD22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48A10-3878-4D49-A7F4-FB4434DB52AC}">
      <dsp:nvSpPr>
        <dsp:cNvPr id="0" name=""/>
        <dsp:cNvSpPr/>
      </dsp:nvSpPr>
      <dsp:spPr>
        <a:xfrm>
          <a:off x="237184" y="862"/>
          <a:ext cx="2910533" cy="17463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100" kern="1200" dirty="0"/>
            <a:t>Er nysgjerrig på å finne ut og lære mer</a:t>
          </a:r>
          <a:endParaRPr lang="en-US" sz="3100" kern="1200" dirty="0"/>
        </a:p>
      </dsp:txBody>
      <dsp:txXfrm>
        <a:off x="237184" y="862"/>
        <a:ext cx="2910533" cy="1746320"/>
      </dsp:txXfrm>
    </dsp:sp>
    <dsp:sp modelId="{18AC6AC9-E185-44BF-BC2F-DA34416CB586}">
      <dsp:nvSpPr>
        <dsp:cNvPr id="0" name=""/>
        <dsp:cNvSpPr/>
      </dsp:nvSpPr>
      <dsp:spPr>
        <a:xfrm>
          <a:off x="3438771" y="862"/>
          <a:ext cx="2910533" cy="17463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100" kern="1200"/>
            <a:t>Stiller spørsmål</a:t>
          </a:r>
          <a:endParaRPr lang="en-US" sz="3100" kern="1200"/>
        </a:p>
      </dsp:txBody>
      <dsp:txXfrm>
        <a:off x="3438771" y="862"/>
        <a:ext cx="2910533" cy="1746320"/>
      </dsp:txXfrm>
    </dsp:sp>
    <dsp:sp modelId="{A7F605C9-BA26-43AE-8BAD-F2211ECA9804}">
      <dsp:nvSpPr>
        <dsp:cNvPr id="0" name=""/>
        <dsp:cNvSpPr/>
      </dsp:nvSpPr>
      <dsp:spPr>
        <a:xfrm>
          <a:off x="237184" y="2038236"/>
          <a:ext cx="2910533" cy="17463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100" kern="1200" dirty="0"/>
            <a:t>Er  opptatt av hva andre tenker og mener</a:t>
          </a:r>
          <a:endParaRPr lang="en-US" sz="3100" kern="1200" dirty="0"/>
        </a:p>
      </dsp:txBody>
      <dsp:txXfrm>
        <a:off x="237184" y="2038236"/>
        <a:ext cx="2910533" cy="1746320"/>
      </dsp:txXfrm>
    </dsp:sp>
    <dsp:sp modelId="{E3C7FE9F-BD7D-48E7-990B-95BCB77FD224}">
      <dsp:nvSpPr>
        <dsp:cNvPr id="0" name=""/>
        <dsp:cNvSpPr/>
      </dsp:nvSpPr>
      <dsp:spPr>
        <a:xfrm>
          <a:off x="3438771" y="2038236"/>
          <a:ext cx="2910533" cy="17463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nb-NO" sz="3100" kern="1200" dirty="0"/>
            <a:t>En forsker samarbeider med andre</a:t>
          </a:r>
          <a:endParaRPr lang="en-US" sz="3100" kern="1200" dirty="0"/>
        </a:p>
      </dsp:txBody>
      <dsp:txXfrm>
        <a:off x="3438771" y="2038236"/>
        <a:ext cx="2910533" cy="1746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79962-C33B-4721-BD8D-1C2E015E9D85}" type="datetimeFigureOut">
              <a:rPr lang="nb-NO" smtClean="0"/>
              <a:t>02.05.2022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2CE29-2A16-4EA5-B81A-E48F67DDFE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0158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BC769-78AA-406E-A620-38B6A705713D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9145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7BC9C-0E4E-4288-90D4-4ADBC06275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7E35E3-E2C5-48F0-B439-EA376A449C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E535A2-3A3F-4FDB-847D-8138C690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4E8AE-0D8B-4052-8D79-07A2C5252F86}" type="datetime1">
              <a:rPr lang="nb-NO" smtClean="0"/>
              <a:t>02.05.2022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6982E-009F-4EE4-A7DD-A3FAB4B8A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C867E-C3A6-48F2-AAF0-BD4519FF0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C3FF-3907-459C-920C-88C2379D86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8135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9887D-BA3B-41F6-B6C7-C31D707A1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AE192C-E2FD-4684-9EC4-17D743F087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16FE4E-8343-4965-89B6-8EBC8BCD1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306E0-C697-4E62-B0F1-F8C4BBC8752B}" type="datetime1">
              <a:rPr lang="nb-NO" smtClean="0"/>
              <a:t>02.05.2022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626F4-6DCD-472E-8E29-58A76E636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3D5ED-6E6E-4391-8851-9DE5636D2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C3FF-3907-459C-920C-88C2379D86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4131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30BA70-B90D-45AA-AF91-79F522E791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9C347C-9C0A-49A3-B2BD-7C05EE99A0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040A3-9C1B-4614-BF45-3671992C4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FE47-5EC9-4197-8095-5BCF7476941D}" type="datetime1">
              <a:rPr lang="nb-NO" smtClean="0"/>
              <a:t>02.05.2022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C935E-2E90-4F41-A380-8C725110F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85506F-4EE4-4DED-8D14-767FC7B06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C3FF-3907-459C-920C-88C2379D86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0649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23C66-446E-4037-A468-865448BA9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83FB8-03A7-43F0-913D-113C820FA3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095E0E-04CD-4469-AB7D-8AB16930A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6ACCF-F9D0-4040-8658-2088B1940C31}" type="datetime1">
              <a:rPr lang="nb-NO" smtClean="0"/>
              <a:t>02.05.2022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4A2A46-CC6A-4FA9-9227-3F12A3385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DC217-B55A-4DDD-86FB-7231EF278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C3FF-3907-459C-920C-88C2379D86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4583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0FBC7-01BF-45FE-A452-0765FFF5A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7FA552-5C31-489E-8660-389F2A5B7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EFC9C-64B2-4C6D-A51D-5FB281150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B46C-E1DC-49A5-B0B0-360F394F9AC3}" type="datetime1">
              <a:rPr lang="nb-NO" smtClean="0"/>
              <a:t>02.05.2022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3C7258-93DE-41EF-BFEE-56303988C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2DF00D-5643-420F-BEAB-B58AFC59C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C3FF-3907-459C-920C-88C2379D86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0732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37A87-80DF-40EE-941F-51F5FEF31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B19D9-4C0A-434B-ACBB-D334623191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AFF28E-7DDD-4D46-98C9-7CB3AF889F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9E159B-A3FC-48ED-AAEE-5D3D56DFB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C3F2-34C6-49E8-9FBF-67AC34398BAC}" type="datetime1">
              <a:rPr lang="nb-NO" smtClean="0"/>
              <a:t>02.05.2022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AA9B24-1A4F-466E-AF5E-06CDD8814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A75D8A-7A3C-4EDD-A42A-CC37CEE6F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C3FF-3907-459C-920C-88C2379D86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9106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247AF-BE0C-48F1-8286-256BDCA14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6A002-EEF9-4E9B-B1B2-D95F01883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D818D4-64AB-427A-9614-049B38611C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8DABFF-32BB-4D6C-9C6B-9E475F2DF5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FB0CD1-556E-4E42-B8A3-6DF5531C76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F51DBF-E815-465D-B8C3-4A269CD72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953D-B886-4AB3-A90D-92A7A4690A6E}" type="datetime1">
              <a:rPr lang="nb-NO" smtClean="0"/>
              <a:t>02.05.2022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F97206-8033-4375-A3D2-337C7A1F9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80075F-160E-44BD-95D5-52FBEAC35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C3FF-3907-459C-920C-88C2379D86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4448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30E61-39D7-45BC-B0FF-C1A0D9D12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7E9DB6-4421-4B25-96D4-1D959E55A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D59F9-FEDD-45C2-9ED6-3A6E8EAFEDAE}" type="datetime1">
              <a:rPr lang="nb-NO" smtClean="0"/>
              <a:t>02.05.2022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BEC0C7-EF77-49CB-B0D0-A74BF801E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3CCA9C-2438-4E84-A406-3DB9E3C43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C3FF-3907-459C-920C-88C2379D86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9094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13D64E-A616-4FB7-BC6A-1F99FF8D9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72BD-D4D4-44D9-81CE-D017AA08EBBB}" type="datetime1">
              <a:rPr lang="nb-NO" smtClean="0"/>
              <a:t>02.05.2022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CA5234-00C5-4AF4-A5AC-8C2D15147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A4AD7-2C0A-4B2F-BF23-D76894531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C3FF-3907-459C-920C-88C2379D86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0879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B41BE-27DD-4226-AC0C-5752469E5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16F05-097F-43D2-BCAE-69FF567C0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99FF53-9A6D-4892-B69F-239EE1D3EA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59B557-9AA8-4F41-A579-C395C42CD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FC21-A8B2-41DC-9B5A-5AE6DD64B0E0}" type="datetime1">
              <a:rPr lang="nb-NO" smtClean="0"/>
              <a:t>02.05.2022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8267AE-3874-47A3-8F75-A76E830B3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90AD2A-3BD0-4C56-BEF7-42C752F8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C3FF-3907-459C-920C-88C2379D86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654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27223-08C2-4EDF-8625-0931B8945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1C30E3-E70C-4413-8277-7AB53FB7EA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90ACA8-DAFB-41B4-B4E1-FC25E99D10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090D44-6980-4CC5-9098-F294268D7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C532-B0D2-4744-B5EA-C15CD0E3FAF6}" type="datetime1">
              <a:rPr lang="nb-NO" smtClean="0"/>
              <a:t>02.05.2022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FB4A3F-314F-4735-85D8-C327BD814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670B4F-D280-4833-892F-FB313E380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C3FF-3907-459C-920C-88C2379D86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4925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F66CD4-8C96-41D5-84A2-72036D877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B8C3AF-9FEE-4C6C-810E-98D5019C6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AFEB09-CCA2-4E5B-8328-6A7C769CE8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B8538-103B-40B6-8AD2-FB60E905F58B}" type="datetime1">
              <a:rPr lang="nb-NO" smtClean="0"/>
              <a:t>02.05.2022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418EFA-8509-4DB1-BDE4-57541DB1ED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D33845-598B-4D06-93BE-095D831105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FC3FF-3907-459C-920C-88C2379D86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0880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97874" y="2621845"/>
            <a:ext cx="10257692" cy="1706562"/>
          </a:xfrm>
        </p:spPr>
        <p:txBody>
          <a:bodyPr>
            <a:noAutofit/>
          </a:bodyPr>
          <a:lstStyle/>
          <a:p>
            <a:r>
              <a:rPr lang="nb-NO" sz="4400" b="1" dirty="0">
                <a:solidFill>
                  <a:srgbClr val="3333CC"/>
                </a:solidFill>
              </a:rPr>
              <a:t>HVA GJØR FORSKERE OG HVA GJØR MEDFORSKERE?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238" y="422029"/>
            <a:ext cx="2610099" cy="1570893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8919" y="316522"/>
            <a:ext cx="1417736" cy="167640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784437"/>
            <a:ext cx="3405683" cy="976019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5947" y="5784437"/>
            <a:ext cx="1699847" cy="956164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 rotWithShape="1">
          <a:blip r:embed="rId7"/>
          <a:srcRect l="87012"/>
          <a:stretch/>
        </p:blipFill>
        <p:spPr>
          <a:xfrm>
            <a:off x="4985794" y="5382604"/>
            <a:ext cx="1140926" cy="1289193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07369" y="5382604"/>
            <a:ext cx="957169" cy="1357997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07957" y="5497830"/>
            <a:ext cx="1590307" cy="1058740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59562" y="5693950"/>
            <a:ext cx="2827093" cy="73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115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7733F4A9-DFE0-4FEC-B190-AD744EB89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5637" y="422095"/>
            <a:ext cx="3716250" cy="37162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9015D4-9EAC-49B4-9608-9F8B824FF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740" y="301672"/>
            <a:ext cx="6586491" cy="1286160"/>
          </a:xfrm>
        </p:spPr>
        <p:txBody>
          <a:bodyPr anchor="b">
            <a:normAutofit/>
          </a:bodyPr>
          <a:lstStyle/>
          <a:p>
            <a:r>
              <a:rPr lang="nb-NO" b="1" dirty="0"/>
              <a:t>HVA GJØR EN FORSKER?</a:t>
            </a: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C1D547BD-DE1E-41D6-9EDF-75E7317D5F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0965703"/>
              </p:ext>
            </p:extLst>
          </p:nvPr>
        </p:nvGraphicFramePr>
        <p:xfrm>
          <a:off x="901431" y="2245636"/>
          <a:ext cx="6586489" cy="3785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CCCFAE92-51A0-4F09-8D0C-934D0F2DA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</p:spTree>
    <p:extLst>
      <p:ext uri="{BB962C8B-B14F-4D97-AF65-F5344CB8AC3E}">
        <p14:creationId xmlns:p14="http://schemas.microsoft.com/office/powerpoint/2010/main" val="4152148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E759C-535A-4F44-9E8E-F546934E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667" y="457450"/>
            <a:ext cx="7036865" cy="1544062"/>
          </a:xfrm>
        </p:spPr>
        <p:txBody>
          <a:bodyPr>
            <a:normAutofit/>
          </a:bodyPr>
          <a:lstStyle/>
          <a:p>
            <a:r>
              <a:rPr lang="nb-NO" b="1" dirty="0"/>
              <a:t>HVA ER EN MEDFORSKER?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F868D-0A7C-4F1B-B9F0-A3397296F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1" y="2001512"/>
            <a:ext cx="7340599" cy="4312307"/>
          </a:xfrm>
        </p:spPr>
        <p:txBody>
          <a:bodyPr>
            <a:noAutofit/>
          </a:bodyPr>
          <a:lstStyle/>
          <a:p>
            <a:r>
              <a:rPr lang="nb-NO" sz="3200" dirty="0"/>
              <a:t>En person som er med i et forskningsprosjekt.</a:t>
            </a:r>
          </a:p>
          <a:p>
            <a:r>
              <a:rPr lang="nb-NO" sz="3200" dirty="0"/>
              <a:t>En person som jobber sammen med en eller flere forskere.</a:t>
            </a:r>
          </a:p>
          <a:p>
            <a:pPr lvl="0" fontAlgn="base"/>
            <a:r>
              <a:rPr lang="nb-NO" sz="3200" dirty="0"/>
              <a:t>Det kan for eksempel være en person som tar med seg egen erfaring med å ha en utviklingshemming. </a:t>
            </a:r>
          </a:p>
          <a:p>
            <a:pPr lvl="0" fontAlgn="base"/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5F05EB8-E1EF-460C-9CE4-308348063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98212E2D-DB0A-43F6-8572-1CF4B03B8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1964" y="1078345"/>
            <a:ext cx="3336636" cy="500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213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D1C73FA-B6DF-408D-AFED-FEB0C78F1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DETTE ER VIKTIG!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B41B5F0-6F61-45D0-8770-9629130B7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377" y="1847850"/>
            <a:ext cx="7038987" cy="4351338"/>
          </a:xfrm>
        </p:spPr>
        <p:txBody>
          <a:bodyPr>
            <a:normAutofit lnSpcReduction="10000"/>
          </a:bodyPr>
          <a:lstStyle/>
          <a:p>
            <a:r>
              <a:rPr lang="nb-NO" dirty="0"/>
              <a:t>Medforskere og forskere kan ha forskjellige  oppgaver i ett prosjekt. </a:t>
            </a:r>
          </a:p>
          <a:p>
            <a:r>
              <a:rPr lang="nb-NO" dirty="0"/>
              <a:t>Selv om ikke alle gjør det samme, er de like viktige for prosjektet. </a:t>
            </a:r>
          </a:p>
          <a:p>
            <a:r>
              <a:rPr lang="nb-NO" dirty="0"/>
              <a:t>Vi må ha en felles plan for det som skal gjøres. Vi må spille på samme lag.</a:t>
            </a:r>
          </a:p>
          <a:p>
            <a:pPr lvl="0" fontAlgn="base"/>
            <a:r>
              <a:rPr lang="nb-NO" dirty="0"/>
              <a:t>Forskere og medforskere fordeler oppgavene i prosjektet.</a:t>
            </a:r>
          </a:p>
          <a:p>
            <a:pPr lvl="0" fontAlgn="base"/>
            <a:r>
              <a:rPr lang="nb-NO" dirty="0"/>
              <a:t>Medforskere må ha nok oversikt til å vite hva de skal gjøre.</a:t>
            </a:r>
          </a:p>
          <a:p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B64EBF1-480D-4388-9065-ED0FA8BA7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1" y="6310312"/>
            <a:ext cx="4114800" cy="365125"/>
          </a:xfrm>
        </p:spPr>
        <p:txBody>
          <a:bodyPr/>
          <a:lstStyle/>
          <a:p>
            <a:r>
              <a:rPr lang="nb-NO" dirty="0"/>
              <a:t>Forskerkurs for personer med utviklingshemming, 2019-2022.  HIOF, NTNU, OSLOMET, HIMOLDE, VID, NORD</a:t>
            </a:r>
          </a:p>
        </p:txBody>
      </p:sp>
      <p:sp>
        <p:nvSpPr>
          <p:cNvPr id="7" name="Rektangel: avrundede hjørner 6">
            <a:extLst>
              <a:ext uri="{FF2B5EF4-FFF2-40B4-BE49-F238E27FC236}">
                <a16:creationId xmlns:a16="http://schemas.microsoft.com/office/drawing/2014/main" id="{9DABF668-8C4A-4936-AEB1-D74D19FEA77C}"/>
              </a:ext>
            </a:extLst>
          </p:cNvPr>
          <p:cNvSpPr/>
          <p:nvPr/>
        </p:nvSpPr>
        <p:spPr>
          <a:xfrm>
            <a:off x="8205569" y="569768"/>
            <a:ext cx="3165764" cy="27056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Forskerne må være gode til å inkludere medforskerne hele tiden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464D632F-F0B1-42AC-9B54-A6734DD9C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0595" y="3593956"/>
            <a:ext cx="3795713" cy="253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810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509" y="383598"/>
            <a:ext cx="10515600" cy="1325563"/>
          </a:xfrm>
        </p:spPr>
        <p:txBody>
          <a:bodyPr/>
          <a:lstStyle/>
          <a:p>
            <a:r>
              <a:rPr lang="nn-NO" b="1" dirty="0"/>
              <a:t>ROLLEN SOM MEDFORSKER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2781" y="1890279"/>
            <a:ext cx="7114309" cy="410181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nb-NO" sz="2900" dirty="0"/>
              <a:t>Når er jeg medforsker og når er jeg ikke medforsker? Det kan være litt vanskelig å vite noen ganger. </a:t>
            </a:r>
          </a:p>
          <a:p>
            <a:pPr marL="0" indent="0">
              <a:lnSpc>
                <a:spcPct val="110000"/>
              </a:lnSpc>
              <a:buNone/>
            </a:pPr>
            <a:endParaRPr lang="nb-NO" sz="2900" dirty="0"/>
          </a:p>
          <a:p>
            <a:pPr>
              <a:lnSpc>
                <a:spcPct val="110000"/>
              </a:lnSpc>
            </a:pPr>
            <a:r>
              <a:rPr lang="nb-NO" sz="2900" dirty="0"/>
              <a:t>I forskning skal vi finne ut hva andre mener. Ikke hva vi selv mener. </a:t>
            </a:r>
          </a:p>
          <a:p>
            <a:pPr marL="0" indent="0">
              <a:lnSpc>
                <a:spcPct val="110000"/>
              </a:lnSpc>
              <a:buNone/>
            </a:pPr>
            <a:endParaRPr lang="nb-NO" sz="2900" dirty="0"/>
          </a:p>
          <a:p>
            <a:pPr>
              <a:lnSpc>
                <a:spcPct val="110000"/>
              </a:lnSpc>
            </a:pPr>
            <a:r>
              <a:rPr lang="nb-NO" sz="2900" dirty="0"/>
              <a:t>Det kan være mye arbeid å forske.</a:t>
            </a:r>
          </a:p>
          <a:p>
            <a:pPr marL="0" indent="0">
              <a:lnSpc>
                <a:spcPct val="110000"/>
              </a:lnSpc>
              <a:buNone/>
            </a:pPr>
            <a:endParaRPr lang="nb-NO" sz="2900" dirty="0"/>
          </a:p>
          <a:p>
            <a:pPr>
              <a:lnSpc>
                <a:spcPct val="110000"/>
              </a:lnSpc>
            </a:pPr>
            <a:r>
              <a:rPr lang="nb-NO" sz="2900" dirty="0"/>
              <a:t>Forskere og medforskere skal få betalt for arbeidet.</a:t>
            </a:r>
          </a:p>
          <a:p>
            <a:pPr marL="0" indent="0">
              <a:buNone/>
            </a:pPr>
            <a:endParaRPr lang="nb-NO" sz="2900" b="1" dirty="0"/>
          </a:p>
          <a:p>
            <a:endParaRPr lang="nb-NO" sz="2600" dirty="0"/>
          </a:p>
          <a:p>
            <a:endParaRPr lang="nb-NO" sz="2600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F5309AEC-5279-4B91-9FC9-2BF1750FF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0" y="1709161"/>
            <a:ext cx="3631813" cy="4101812"/>
          </a:xfrm>
          <a:prstGeom prst="rect">
            <a:avLst/>
          </a:prstGeom>
        </p:spPr>
      </p:pic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A93BCE2-D942-4A36-8C7E-F5D37EF1F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Forskerkurs for personer med utviklingshemming, 2019-2022.  HIOF, NTNU, OSLOMET, HIMOLDE, VID, NORD</a:t>
            </a:r>
          </a:p>
        </p:txBody>
      </p:sp>
    </p:spTree>
    <p:extLst>
      <p:ext uri="{BB962C8B-B14F-4D97-AF65-F5344CB8AC3E}">
        <p14:creationId xmlns:p14="http://schemas.microsoft.com/office/powerpoint/2010/main" val="385895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2B32443-74F3-428C-A373-E41C78FDB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HVORFOR FORSKER VI SAMMEN?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4427654-15E5-44CE-9CA3-7F1536923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529" y="1690688"/>
            <a:ext cx="7772400" cy="439607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nb-NO" dirty="0"/>
              <a:t>Formålet er å gjøre samfunnet mer brukervennlig​.</a:t>
            </a:r>
          </a:p>
          <a:p>
            <a:r>
              <a:rPr lang="nb-NO" dirty="0"/>
              <a:t>De som kjenner hverdagen best, er med på å lage tema og spørsmål, intervjuer, analyserer og forteller om funnene​.</a:t>
            </a:r>
          </a:p>
          <a:p>
            <a:r>
              <a:rPr lang="nb-NO" dirty="0"/>
              <a:t>Fordi det handler om hverdagslivet til brukere av tjenester.​</a:t>
            </a:r>
          </a:p>
          <a:p>
            <a:r>
              <a:rPr lang="nb-NO" dirty="0"/>
              <a:t>Det bidrar til å utvikle kunnskap om hvordan samfunnet fungerer. ​</a:t>
            </a:r>
          </a:p>
          <a:p>
            <a:r>
              <a:rPr lang="nb-NO" dirty="0"/>
              <a:t>Er et likeverdig samarbeid mellom brukere og forskere.​</a:t>
            </a:r>
            <a:endParaRPr lang="nb-NO" dirty="0">
              <a:cs typeface="Calibri"/>
            </a:endParaRPr>
          </a:p>
          <a:p>
            <a:pPr marL="0" indent="0">
              <a:buNone/>
            </a:pPr>
            <a:r>
              <a:rPr lang="nb-NO" dirty="0"/>
              <a:t>					</a:t>
            </a:r>
          </a:p>
          <a:p>
            <a:pPr marL="0" indent="0">
              <a:buNone/>
            </a:pPr>
            <a:r>
              <a:rPr lang="nb-NO" dirty="0"/>
              <a:t>				</a:t>
            </a:r>
            <a:r>
              <a:rPr lang="nb-NO" sz="2000" dirty="0"/>
              <a:t>(hentet fra </a:t>
            </a:r>
            <a:r>
              <a:rPr lang="nb-NO" sz="2000" dirty="0" err="1"/>
              <a:t>Krogstrup</a:t>
            </a:r>
            <a:r>
              <a:rPr lang="nb-NO" sz="2000" dirty="0"/>
              <a:t> 2020, side 20)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DE7875F-D8BC-4D5F-B73D-5952CA9E3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D326F008-B01A-462F-9958-A33BD98B9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600" y="1690688"/>
            <a:ext cx="3130550" cy="422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1232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18F6B0D4B41FA41BC01CD0D24188169" ma:contentTypeVersion="12" ma:contentTypeDescription="Opprett et nytt dokument." ma:contentTypeScope="" ma:versionID="18d9a53eb47669040282f2fb1f92bb1c">
  <xsd:schema xmlns:xsd="http://www.w3.org/2001/XMLSchema" xmlns:xs="http://www.w3.org/2001/XMLSchema" xmlns:p="http://schemas.microsoft.com/office/2006/metadata/properties" xmlns:ns2="e84ae1cb-83da-46e9-90cf-a6223a3d62b4" xmlns:ns3="330e2b19-d22b-458d-836c-196ed8ef0578" targetNamespace="http://schemas.microsoft.com/office/2006/metadata/properties" ma:root="true" ma:fieldsID="4f18f6ffda4848f895b9fb842a6a77b2" ns2:_="" ns3:_="">
    <xsd:import namespace="e84ae1cb-83da-46e9-90cf-a6223a3d62b4"/>
    <xsd:import namespace="330e2b19-d22b-458d-836c-196ed8ef05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4ae1cb-83da-46e9-90cf-a6223a3d62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0e2b19-d22b-458d-836c-196ed8ef057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CE2F7E-13FA-479A-9C08-E4875824CE4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201288-CC96-4FB5-B267-29706C783723}">
  <ds:schemaRefs>
    <ds:schemaRef ds:uri="http://schemas.microsoft.com/office/infopath/2007/PartnerControls"/>
    <ds:schemaRef ds:uri="http://schemas.microsoft.com/office/2006/documentManagement/types"/>
    <ds:schemaRef ds:uri="330e2b19-d22b-458d-836c-196ed8ef0578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e84ae1cb-83da-46e9-90cf-a6223a3d62b4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5423F93-481E-44C4-932D-015DAAC850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4ae1cb-83da-46e9-90cf-a6223a3d62b4"/>
    <ds:schemaRef ds:uri="330e2b19-d22b-458d-836c-196ed8ef05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10265</TotalTime>
  <Words>405</Words>
  <Application>Microsoft Office PowerPoint</Application>
  <PresentationFormat>Widescreen</PresentationFormat>
  <Paragraphs>40</Paragraphs>
  <Slides>6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Symbol</vt:lpstr>
      <vt:lpstr>Office Theme</vt:lpstr>
      <vt:lpstr>HVA GJØR FORSKERE OG HVA GJØR MEDFORSKERE?</vt:lpstr>
      <vt:lpstr>HVA GJØR EN FORSKER?</vt:lpstr>
      <vt:lpstr>HVA ER EN MEDFORSKER?</vt:lpstr>
      <vt:lpstr>DETTE ER VIKTIG!</vt:lpstr>
      <vt:lpstr>ROLLEN SOM MEDFORSKER</vt:lpstr>
      <vt:lpstr>HVORFOR FORSKER VI SAMMEN?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HVORFOR ER DET VIKTIG AT PERSONER MED UTVIKLINGSHEMMING DELTAR I FORSKNING?</dc:title>
  <dc:creator>Bakken Hege</dc:creator>
  <cp:lastModifiedBy>May Østby</cp:lastModifiedBy>
  <cp:revision>14</cp:revision>
  <dcterms:created xsi:type="dcterms:W3CDTF">2021-05-07T09:08:28Z</dcterms:created>
  <dcterms:modified xsi:type="dcterms:W3CDTF">2022-05-02T13:46:10Z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0x010100718F6B0D4B41FA41BC01CD0D24188169</vt:lpwstr>
  </property>
</Properties>
</file>