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sldIdLst>
    <p:sldId id="257" r:id="rId5"/>
    <p:sldId id="330" r:id="rId6"/>
    <p:sldId id="301" r:id="rId7"/>
    <p:sldId id="329" r:id="rId8"/>
    <p:sldId id="331" r:id="rId9"/>
    <p:sldId id="332" r:id="rId10"/>
    <p:sldId id="333" r:id="rId11"/>
    <p:sldId id="334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Therese Birkedal" initials="MTB" lastIdx="14" clrIdx="0">
    <p:extLst>
      <p:ext uri="{19B8F6BF-5375-455C-9EA6-DF929625EA0E}">
        <p15:presenceInfo xmlns:p15="http://schemas.microsoft.com/office/powerpoint/2012/main" userId="S::marbir@vid.no::116e3277-b1c4-4924-a9ab-98f79914f0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65153" autoAdjust="0"/>
  </p:normalViewPr>
  <p:slideViewPr>
    <p:cSldViewPr snapToGrid="0">
      <p:cViewPr varScale="1">
        <p:scale>
          <a:sx n="53" d="100"/>
          <a:sy n="53" d="100"/>
        </p:scale>
        <p:origin x="167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5F7B6D-B586-46D7-80E4-67E28A16F06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b-NO"/>
        </a:p>
      </dgm:t>
    </dgm:pt>
    <dgm:pt modelId="{63D48D30-1005-4CAB-995D-DCBF718FCF1A}">
      <dgm:prSet phldrT="[Text]" custT="1"/>
      <dgm:spPr/>
      <dgm:t>
        <a:bodyPr/>
        <a:lstStyle/>
        <a:p>
          <a:r>
            <a:rPr lang="nb-NO" sz="1600" b="1" i="0"/>
            <a:t>1</a:t>
          </a:r>
          <a:r>
            <a:rPr lang="nb-NO" sz="1600" b="0" i="0"/>
            <a:t>.</a:t>
          </a:r>
          <a:r>
            <a:rPr lang="nb-NO" sz="1600" b="1" i="0">
              <a:effectLst/>
            </a:rPr>
            <a:t>Hva skal undersøkes  </a:t>
          </a:r>
        </a:p>
        <a:p>
          <a:r>
            <a:rPr lang="nb-NO" sz="1600" b="0" i="0">
              <a:effectLst/>
            </a:rPr>
            <a:t>Forsknings-spørsmål, problemstilling, hypotese </a:t>
          </a:r>
        </a:p>
        <a:p>
          <a:r>
            <a:rPr lang="nb-NO" sz="1600" b="0" i="1">
              <a:effectLst/>
            </a:rPr>
            <a:t>Hva vil vi finne ut?</a:t>
          </a:r>
          <a:r>
            <a:rPr lang="nb-NO" sz="1400" b="0" i="1">
              <a:effectLst/>
            </a:rPr>
            <a:t> </a:t>
          </a:r>
          <a:endParaRPr lang="nb-NO" sz="1400" b="0" i="0">
            <a:effectLst/>
          </a:endParaRPr>
        </a:p>
        <a:p>
          <a:endParaRPr lang="nb-NO" sz="1600" dirty="0"/>
        </a:p>
      </dgm:t>
    </dgm:pt>
    <dgm:pt modelId="{D9A0D32D-0679-4395-A527-8BAA167796C5}" type="parTrans" cxnId="{C5DF9F15-A8DE-4FBF-A63E-734C462506C5}">
      <dgm:prSet/>
      <dgm:spPr/>
      <dgm:t>
        <a:bodyPr/>
        <a:lstStyle/>
        <a:p>
          <a:endParaRPr lang="nb-NO"/>
        </a:p>
      </dgm:t>
    </dgm:pt>
    <dgm:pt modelId="{164989D5-CE62-4655-B378-ECADCA4BCA67}" type="sibTrans" cxnId="{C5DF9F15-A8DE-4FBF-A63E-734C462506C5}">
      <dgm:prSet/>
      <dgm:spPr/>
      <dgm:t>
        <a:bodyPr/>
        <a:lstStyle/>
        <a:p>
          <a:endParaRPr lang="nb-NO"/>
        </a:p>
      </dgm:t>
    </dgm:pt>
    <dgm:pt modelId="{3B2C123E-DF8F-422B-8D89-50546358D8F7}">
      <dgm:prSet phldrT="[Text]" custT="1"/>
      <dgm:spPr/>
      <dgm:t>
        <a:bodyPr/>
        <a:lstStyle/>
        <a:p>
          <a:r>
            <a:rPr lang="nb-NO" sz="1800" b="1" i="0" dirty="0">
              <a:effectLst/>
            </a:rPr>
            <a:t>2.Søke litteratur</a:t>
          </a:r>
          <a:r>
            <a:rPr lang="nb-NO" sz="1800" b="0" i="0" dirty="0">
              <a:effectLst/>
            </a:rPr>
            <a:t> </a:t>
          </a:r>
        </a:p>
        <a:p>
          <a:r>
            <a:rPr lang="nb-NO" sz="1600" b="0" i="0" dirty="0">
              <a:effectLst/>
            </a:rPr>
            <a:t>Finne ut mer om samme tema          </a:t>
          </a:r>
        </a:p>
        <a:p>
          <a:r>
            <a:rPr lang="nb-NO" sz="1600" b="0" i="1" dirty="0">
              <a:effectLst/>
            </a:rPr>
            <a:t>Hva har andre funnet ut om temaet? </a:t>
          </a:r>
          <a:endParaRPr lang="nb-NO" sz="1600" dirty="0">
            <a:effectLst/>
          </a:endParaRPr>
        </a:p>
      </dgm:t>
    </dgm:pt>
    <dgm:pt modelId="{97B11656-3493-46A8-92A9-393D5A190714}" type="parTrans" cxnId="{98A020D7-9299-4564-B9FC-BD49597D13F8}">
      <dgm:prSet/>
      <dgm:spPr/>
      <dgm:t>
        <a:bodyPr/>
        <a:lstStyle/>
        <a:p>
          <a:endParaRPr lang="nb-NO"/>
        </a:p>
      </dgm:t>
    </dgm:pt>
    <dgm:pt modelId="{FB58F36F-E742-4CE7-B344-7AD1F1FC5440}" type="sibTrans" cxnId="{98A020D7-9299-4564-B9FC-BD49597D13F8}">
      <dgm:prSet/>
      <dgm:spPr/>
      <dgm:t>
        <a:bodyPr/>
        <a:lstStyle/>
        <a:p>
          <a:endParaRPr lang="nb-NO"/>
        </a:p>
      </dgm:t>
    </dgm:pt>
    <dgm:pt modelId="{B78F3384-2C17-4D1B-8FD1-C5015E9C64AD}">
      <dgm:prSet phldrT="[Text]" custT="1"/>
      <dgm:spPr/>
      <dgm:t>
        <a:bodyPr/>
        <a:lstStyle/>
        <a:p>
          <a:r>
            <a:rPr lang="nb-NO" sz="1800" b="1" i="0"/>
            <a:t>3</a:t>
          </a:r>
          <a:r>
            <a:rPr lang="nb-NO" sz="1800" b="1" i="0">
              <a:effectLst/>
            </a:rPr>
            <a:t>. Planlegge</a:t>
          </a:r>
          <a:r>
            <a:rPr lang="nb-NO" sz="1800" b="0" i="0">
              <a:effectLst/>
            </a:rPr>
            <a:t>   </a:t>
          </a:r>
        </a:p>
        <a:p>
          <a:r>
            <a:rPr lang="nb-NO" sz="1600" b="0" i="0">
              <a:effectLst/>
            </a:rPr>
            <a:t>Bestemme hvordan vi skal undersøke og analysere og  hvem vi kan spørre.</a:t>
          </a:r>
        </a:p>
        <a:p>
          <a:r>
            <a:rPr lang="nb-NO" sz="1600" b="0" i="1">
              <a:effectLst/>
            </a:rPr>
            <a:t>Hva skal planen for forskningen inneholde? </a:t>
          </a:r>
          <a:endParaRPr lang="nb-NO" sz="1600" b="0" i="0">
            <a:effectLst/>
          </a:endParaRPr>
        </a:p>
        <a:p>
          <a:endParaRPr lang="nb-NO" sz="900" dirty="0"/>
        </a:p>
      </dgm:t>
    </dgm:pt>
    <dgm:pt modelId="{BE6D1C14-0E64-4665-A267-207031FE4BC8}" type="parTrans" cxnId="{BD61CDBD-B881-4058-88EF-801B17D563B1}">
      <dgm:prSet/>
      <dgm:spPr/>
      <dgm:t>
        <a:bodyPr/>
        <a:lstStyle/>
        <a:p>
          <a:endParaRPr lang="nb-NO"/>
        </a:p>
      </dgm:t>
    </dgm:pt>
    <dgm:pt modelId="{09D771DA-CFFE-4963-8A6B-95DCAC670784}" type="sibTrans" cxnId="{BD61CDBD-B881-4058-88EF-801B17D563B1}">
      <dgm:prSet/>
      <dgm:spPr/>
      <dgm:t>
        <a:bodyPr/>
        <a:lstStyle/>
        <a:p>
          <a:endParaRPr lang="nb-NO"/>
        </a:p>
      </dgm:t>
    </dgm:pt>
    <dgm:pt modelId="{E3AEAA9B-7934-487E-A729-906E3B328BDA}">
      <dgm:prSet custT="1"/>
      <dgm:spPr/>
      <dgm:t>
        <a:bodyPr/>
        <a:lstStyle/>
        <a:p>
          <a:r>
            <a:rPr lang="nb-NO" sz="1800" b="1" i="0"/>
            <a:t>4. </a:t>
          </a:r>
          <a:r>
            <a:rPr lang="nb-NO" sz="1800" b="1" i="0">
              <a:effectLst/>
            </a:rPr>
            <a:t>Data- innsamling </a:t>
          </a:r>
        </a:p>
        <a:p>
          <a:r>
            <a:rPr lang="nb-NO" sz="1600" b="0" i="0">
              <a:effectLst/>
            </a:rPr>
            <a:t>Observasjon, intervju eller spørreskjema</a:t>
          </a:r>
        </a:p>
        <a:p>
          <a:r>
            <a:rPr lang="nb-NO" sz="1600" b="0" i="1">
              <a:effectLst/>
            </a:rPr>
            <a:t>Hvordan skal vi samle inn informasjon </a:t>
          </a:r>
          <a:endParaRPr lang="nb-NO" sz="1600" i="1" dirty="0">
            <a:effectLst/>
          </a:endParaRPr>
        </a:p>
      </dgm:t>
    </dgm:pt>
    <dgm:pt modelId="{10A088BA-561B-4C49-82AA-28FC076F61FC}" type="parTrans" cxnId="{9377D64D-D62F-4928-969B-16A053CF5B6F}">
      <dgm:prSet/>
      <dgm:spPr/>
      <dgm:t>
        <a:bodyPr/>
        <a:lstStyle/>
        <a:p>
          <a:endParaRPr lang="nb-NO"/>
        </a:p>
      </dgm:t>
    </dgm:pt>
    <dgm:pt modelId="{7472D37B-046F-4300-9AD5-C0D4F507E2E2}" type="sibTrans" cxnId="{9377D64D-D62F-4928-969B-16A053CF5B6F}">
      <dgm:prSet/>
      <dgm:spPr/>
      <dgm:t>
        <a:bodyPr/>
        <a:lstStyle/>
        <a:p>
          <a:endParaRPr lang="nb-NO"/>
        </a:p>
      </dgm:t>
    </dgm:pt>
    <dgm:pt modelId="{3BE99D27-E6C8-4CD0-B754-445A156AE523}">
      <dgm:prSet custT="1"/>
      <dgm:spPr/>
      <dgm:t>
        <a:bodyPr/>
        <a:lstStyle/>
        <a:p>
          <a:r>
            <a:rPr lang="nb-NO" sz="1800" b="1" i="0"/>
            <a:t>5</a:t>
          </a:r>
          <a:r>
            <a:rPr lang="nb-NO" sz="1800" b="1" i="0">
              <a:effectLst/>
            </a:rPr>
            <a:t>. Analysere </a:t>
          </a:r>
        </a:p>
        <a:p>
          <a:r>
            <a:rPr lang="nb-NO" sz="1600" b="0" i="0">
              <a:effectLst/>
            </a:rPr>
            <a:t>Sortere, ordne data i system </a:t>
          </a:r>
        </a:p>
        <a:p>
          <a:r>
            <a:rPr lang="nb-NO" sz="1600" b="0" i="1">
              <a:effectLst/>
            </a:rPr>
            <a:t>Hva har vi funnet ut og hvordan kan vi vise frem dette på en best mulig måte?  </a:t>
          </a:r>
          <a:endParaRPr lang="nb-NO" sz="1600" i="1" dirty="0">
            <a:effectLst/>
          </a:endParaRPr>
        </a:p>
      </dgm:t>
    </dgm:pt>
    <dgm:pt modelId="{4344397B-2363-40A7-8C9B-5D078AE1A51C}" type="parTrans" cxnId="{E3A6DAFC-EAB2-410C-A0B1-1778D951A566}">
      <dgm:prSet/>
      <dgm:spPr/>
      <dgm:t>
        <a:bodyPr/>
        <a:lstStyle/>
        <a:p>
          <a:endParaRPr lang="nb-NO"/>
        </a:p>
      </dgm:t>
    </dgm:pt>
    <dgm:pt modelId="{66C3140F-A276-46D7-BBC6-58B1743A649B}" type="sibTrans" cxnId="{E3A6DAFC-EAB2-410C-A0B1-1778D951A566}">
      <dgm:prSet/>
      <dgm:spPr/>
      <dgm:t>
        <a:bodyPr/>
        <a:lstStyle/>
        <a:p>
          <a:endParaRPr lang="nb-NO"/>
        </a:p>
      </dgm:t>
    </dgm:pt>
    <dgm:pt modelId="{0F0FE62C-6B4E-42D9-9E9C-A49B73EB9619}">
      <dgm:prSet custT="1"/>
      <dgm:spPr/>
      <dgm:t>
        <a:bodyPr/>
        <a:lstStyle/>
        <a:p>
          <a:r>
            <a:rPr lang="nb-NO" sz="1800" b="1" i="0" dirty="0"/>
            <a:t>6. </a:t>
          </a:r>
          <a:r>
            <a:rPr lang="nb-NO" sz="1800" b="1" i="0" dirty="0">
              <a:effectLst/>
            </a:rPr>
            <a:t>Diskusjon</a:t>
          </a:r>
          <a:r>
            <a:rPr lang="nb-NO" sz="1800" b="0" i="0" dirty="0">
              <a:effectLst/>
            </a:rPr>
            <a:t> </a:t>
          </a:r>
        </a:p>
        <a:p>
          <a:r>
            <a:rPr lang="nb-NO" sz="1600" b="0" i="0" dirty="0">
              <a:effectLst/>
            </a:rPr>
            <a:t>Oppsummere,  sammenlikne og kritisere  </a:t>
          </a:r>
        </a:p>
        <a:p>
          <a:r>
            <a:rPr lang="nb-NO" sz="1600" b="0" i="1" dirty="0">
              <a:effectLst/>
            </a:rPr>
            <a:t>Hvor viktig er kunnskapen vi har funnet. Hvem er den viktig for. Hvordan kan den brukes?  </a:t>
          </a:r>
          <a:endParaRPr lang="nb-NO" sz="1600" dirty="0">
            <a:effectLst/>
          </a:endParaRPr>
        </a:p>
      </dgm:t>
    </dgm:pt>
    <dgm:pt modelId="{5130BB3C-FE09-46CD-B818-894C3F7BBF5E}" type="parTrans" cxnId="{FFD8B0E0-3516-405F-9012-1AB79B391B11}">
      <dgm:prSet/>
      <dgm:spPr/>
      <dgm:t>
        <a:bodyPr/>
        <a:lstStyle/>
        <a:p>
          <a:endParaRPr lang="nb-NO"/>
        </a:p>
      </dgm:t>
    </dgm:pt>
    <dgm:pt modelId="{A34C522B-32E4-44D2-AB05-25E584ED5E50}" type="sibTrans" cxnId="{FFD8B0E0-3516-405F-9012-1AB79B391B11}">
      <dgm:prSet/>
      <dgm:spPr/>
      <dgm:t>
        <a:bodyPr/>
        <a:lstStyle/>
        <a:p>
          <a:endParaRPr lang="nb-NO"/>
        </a:p>
      </dgm:t>
    </dgm:pt>
    <dgm:pt modelId="{7371E5FC-19C1-4415-9647-5DB78036FBC4}">
      <dgm:prSet custT="1"/>
      <dgm:spPr/>
      <dgm:t>
        <a:bodyPr/>
        <a:lstStyle/>
        <a:p>
          <a:r>
            <a:rPr lang="nb-NO" sz="1800" b="1" i="0"/>
            <a:t>7</a:t>
          </a:r>
          <a:r>
            <a:rPr lang="nb-NO" sz="1800" b="0" i="0">
              <a:effectLst/>
            </a:rPr>
            <a:t>.</a:t>
          </a:r>
          <a:r>
            <a:rPr lang="nb-NO" sz="1600" b="1" i="0">
              <a:effectLst/>
            </a:rPr>
            <a:t>Formidle </a:t>
          </a:r>
        </a:p>
        <a:p>
          <a:r>
            <a:rPr lang="nb-NO" sz="1600" b="0" i="0">
              <a:effectLst/>
            </a:rPr>
            <a:t>Presentere og fortelle videre</a:t>
          </a:r>
        </a:p>
        <a:p>
          <a:r>
            <a:rPr lang="nb-NO" sz="1600" b="0" i="1">
              <a:effectLst/>
            </a:rPr>
            <a:t>Hvordan kan andre bli kjent med det vi har funnet ut?</a:t>
          </a:r>
          <a:r>
            <a:rPr lang="nb-NO" sz="1600" b="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 </a:t>
          </a:r>
          <a:endParaRPr lang="nb-NO" sz="1600" dirty="0"/>
        </a:p>
      </dgm:t>
    </dgm:pt>
    <dgm:pt modelId="{284F8856-A06D-45DC-A6DC-B816C318FF44}" type="parTrans" cxnId="{A0511E5E-1961-4518-834A-0350EDAD876F}">
      <dgm:prSet/>
      <dgm:spPr/>
      <dgm:t>
        <a:bodyPr/>
        <a:lstStyle/>
        <a:p>
          <a:endParaRPr lang="nb-NO"/>
        </a:p>
      </dgm:t>
    </dgm:pt>
    <dgm:pt modelId="{1F9E6198-F6BF-4E6F-9F05-CA1E05958C1F}" type="sibTrans" cxnId="{A0511E5E-1961-4518-834A-0350EDAD876F}">
      <dgm:prSet/>
      <dgm:spPr/>
      <dgm:t>
        <a:bodyPr/>
        <a:lstStyle/>
        <a:p>
          <a:endParaRPr lang="nb-NO"/>
        </a:p>
      </dgm:t>
    </dgm:pt>
    <dgm:pt modelId="{4C259708-0EE3-4B10-9BB2-D16C9E92FA69}" type="pres">
      <dgm:prSet presAssocID="{065F7B6D-B586-46D7-80E4-67E28A16F06C}" presName="rootnode" presStyleCnt="0">
        <dgm:presLayoutVars>
          <dgm:chMax/>
          <dgm:chPref/>
          <dgm:dir/>
          <dgm:animLvl val="lvl"/>
        </dgm:presLayoutVars>
      </dgm:prSet>
      <dgm:spPr/>
    </dgm:pt>
    <dgm:pt modelId="{AA97E486-D5BF-45A7-8FC3-8C59615B2D70}" type="pres">
      <dgm:prSet presAssocID="{63D48D30-1005-4CAB-995D-DCBF718FCF1A}" presName="composite" presStyleCnt="0"/>
      <dgm:spPr/>
    </dgm:pt>
    <dgm:pt modelId="{A77BAB3C-F71A-4D7A-BC8F-A056862A4701}" type="pres">
      <dgm:prSet presAssocID="{63D48D30-1005-4CAB-995D-DCBF718FCF1A}" presName="LShape" presStyleLbl="alignNode1" presStyleIdx="0" presStyleCnt="13"/>
      <dgm:spPr/>
    </dgm:pt>
    <dgm:pt modelId="{46A71627-CF19-498D-BDBE-6EFEF38E2F30}" type="pres">
      <dgm:prSet presAssocID="{63D48D30-1005-4CAB-995D-DCBF718FCF1A}" presName="ParentText" presStyleLbl="revTx" presStyleIdx="0" presStyleCnt="7" custScaleX="120413" custScaleY="148882" custLinFactNeighborX="13417" custLinFactNeighborY="24958">
        <dgm:presLayoutVars>
          <dgm:chMax val="0"/>
          <dgm:chPref val="0"/>
          <dgm:bulletEnabled val="1"/>
        </dgm:presLayoutVars>
      </dgm:prSet>
      <dgm:spPr/>
    </dgm:pt>
    <dgm:pt modelId="{24CED714-7C0D-4813-938D-FDD371864052}" type="pres">
      <dgm:prSet presAssocID="{63D48D30-1005-4CAB-995D-DCBF718FCF1A}" presName="Triangle" presStyleLbl="alignNode1" presStyleIdx="1" presStyleCnt="13"/>
      <dgm:spPr/>
    </dgm:pt>
    <dgm:pt modelId="{DF376BE6-1B8D-48C9-9D78-5B46EA104668}" type="pres">
      <dgm:prSet presAssocID="{164989D5-CE62-4655-B378-ECADCA4BCA67}" presName="sibTrans" presStyleCnt="0"/>
      <dgm:spPr/>
    </dgm:pt>
    <dgm:pt modelId="{5ABFE532-2065-4B21-85B4-03EF0CF303A8}" type="pres">
      <dgm:prSet presAssocID="{164989D5-CE62-4655-B378-ECADCA4BCA67}" presName="space" presStyleCnt="0"/>
      <dgm:spPr/>
    </dgm:pt>
    <dgm:pt modelId="{A4C5ECCF-CBF7-41E8-B38E-724BEE51BD26}" type="pres">
      <dgm:prSet presAssocID="{3B2C123E-DF8F-422B-8D89-50546358D8F7}" presName="composite" presStyleCnt="0"/>
      <dgm:spPr/>
    </dgm:pt>
    <dgm:pt modelId="{D6E7DFAE-22A1-434E-A29D-8D7C95A33FAD}" type="pres">
      <dgm:prSet presAssocID="{3B2C123E-DF8F-422B-8D89-50546358D8F7}" presName="LShape" presStyleLbl="alignNode1" presStyleIdx="2" presStyleCnt="13"/>
      <dgm:spPr/>
    </dgm:pt>
    <dgm:pt modelId="{6B1F63A8-1185-49EF-AB50-F28BD8430333}" type="pres">
      <dgm:prSet presAssocID="{3B2C123E-DF8F-422B-8D89-50546358D8F7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66E83F88-0DE0-499E-A48D-F739BE609267}" type="pres">
      <dgm:prSet presAssocID="{3B2C123E-DF8F-422B-8D89-50546358D8F7}" presName="Triangle" presStyleLbl="alignNode1" presStyleIdx="3" presStyleCnt="13"/>
      <dgm:spPr/>
    </dgm:pt>
    <dgm:pt modelId="{47B36E8A-7AF4-471D-AD36-4DFE9ADB4392}" type="pres">
      <dgm:prSet presAssocID="{FB58F36F-E742-4CE7-B344-7AD1F1FC5440}" presName="sibTrans" presStyleCnt="0"/>
      <dgm:spPr/>
    </dgm:pt>
    <dgm:pt modelId="{B637735A-1896-4160-A45D-C8308524CCD5}" type="pres">
      <dgm:prSet presAssocID="{FB58F36F-E742-4CE7-B344-7AD1F1FC5440}" presName="space" presStyleCnt="0"/>
      <dgm:spPr/>
    </dgm:pt>
    <dgm:pt modelId="{A1ACB1CB-F3A0-4784-97F0-DFE3296A9098}" type="pres">
      <dgm:prSet presAssocID="{B78F3384-2C17-4D1B-8FD1-C5015E9C64AD}" presName="composite" presStyleCnt="0"/>
      <dgm:spPr/>
    </dgm:pt>
    <dgm:pt modelId="{B9E4BEF6-1A60-48B5-BDE7-340CEA7FD934}" type="pres">
      <dgm:prSet presAssocID="{B78F3384-2C17-4D1B-8FD1-C5015E9C64AD}" presName="LShape" presStyleLbl="alignNode1" presStyleIdx="4" presStyleCnt="13" custLinFactNeighborX="-10169" custLinFactNeighborY="1209"/>
      <dgm:spPr/>
    </dgm:pt>
    <dgm:pt modelId="{99C58B81-A82B-4C77-89FA-577367020FE3}" type="pres">
      <dgm:prSet presAssocID="{B78F3384-2C17-4D1B-8FD1-C5015E9C64AD}" presName="ParentText" presStyleLbl="revTx" presStyleIdx="2" presStyleCnt="7" custScaleX="136060" custLinFactNeighborX="6179" custLinFactNeighborY="2197">
        <dgm:presLayoutVars>
          <dgm:chMax val="0"/>
          <dgm:chPref val="0"/>
          <dgm:bulletEnabled val="1"/>
        </dgm:presLayoutVars>
      </dgm:prSet>
      <dgm:spPr/>
    </dgm:pt>
    <dgm:pt modelId="{763683CB-8686-4B3B-A3E5-87CFB1E68F02}" type="pres">
      <dgm:prSet presAssocID="{B78F3384-2C17-4D1B-8FD1-C5015E9C64AD}" presName="Triangle" presStyleLbl="alignNode1" presStyleIdx="5" presStyleCnt="13"/>
      <dgm:spPr/>
    </dgm:pt>
    <dgm:pt modelId="{61916630-9E89-4D46-8C7A-415CCD34C7B3}" type="pres">
      <dgm:prSet presAssocID="{09D771DA-CFFE-4963-8A6B-95DCAC670784}" presName="sibTrans" presStyleCnt="0"/>
      <dgm:spPr/>
    </dgm:pt>
    <dgm:pt modelId="{73491441-0065-43CD-AB5B-88D4E5B4CBC5}" type="pres">
      <dgm:prSet presAssocID="{09D771DA-CFFE-4963-8A6B-95DCAC670784}" presName="space" presStyleCnt="0"/>
      <dgm:spPr/>
    </dgm:pt>
    <dgm:pt modelId="{0E1F78FB-9985-4859-8A07-DF821A8A3EFF}" type="pres">
      <dgm:prSet presAssocID="{E3AEAA9B-7934-487E-A729-906E3B328BDA}" presName="composite" presStyleCnt="0"/>
      <dgm:spPr/>
    </dgm:pt>
    <dgm:pt modelId="{9DC8C3E5-2BC9-4575-86B2-4B8A3AD84BA3}" type="pres">
      <dgm:prSet presAssocID="{E3AEAA9B-7934-487E-A729-906E3B328BDA}" presName="LShape" presStyleLbl="alignNode1" presStyleIdx="6" presStyleCnt="13"/>
      <dgm:spPr/>
    </dgm:pt>
    <dgm:pt modelId="{A3C59C10-8EB4-404E-A916-4638BDA44BBA}" type="pres">
      <dgm:prSet presAssocID="{E3AEAA9B-7934-487E-A729-906E3B328BDA}" presName="ParentText" presStyleLbl="revTx" presStyleIdx="3" presStyleCnt="7" custScaleX="123454" custLinFactNeighborX="13089" custLinFactNeighborY="-7601">
        <dgm:presLayoutVars>
          <dgm:chMax val="0"/>
          <dgm:chPref val="0"/>
          <dgm:bulletEnabled val="1"/>
        </dgm:presLayoutVars>
      </dgm:prSet>
      <dgm:spPr/>
    </dgm:pt>
    <dgm:pt modelId="{8D8E87CA-5BA4-4F00-9E22-10A10BC762FF}" type="pres">
      <dgm:prSet presAssocID="{E3AEAA9B-7934-487E-A729-906E3B328BDA}" presName="Triangle" presStyleLbl="alignNode1" presStyleIdx="7" presStyleCnt="13"/>
      <dgm:spPr/>
    </dgm:pt>
    <dgm:pt modelId="{02255982-0AEE-4704-8E36-5F3361BADA48}" type="pres">
      <dgm:prSet presAssocID="{7472D37B-046F-4300-9AD5-C0D4F507E2E2}" presName="sibTrans" presStyleCnt="0"/>
      <dgm:spPr/>
    </dgm:pt>
    <dgm:pt modelId="{119819C0-EE58-442B-8B33-502BDB91F109}" type="pres">
      <dgm:prSet presAssocID="{7472D37B-046F-4300-9AD5-C0D4F507E2E2}" presName="space" presStyleCnt="0"/>
      <dgm:spPr/>
    </dgm:pt>
    <dgm:pt modelId="{D136DEF1-2C68-40D3-8110-680FBE4D47D9}" type="pres">
      <dgm:prSet presAssocID="{3BE99D27-E6C8-4CD0-B754-445A156AE523}" presName="composite" presStyleCnt="0"/>
      <dgm:spPr/>
    </dgm:pt>
    <dgm:pt modelId="{EDB1985C-3C27-4C60-8A14-AF8796F1A43B}" type="pres">
      <dgm:prSet presAssocID="{3BE99D27-E6C8-4CD0-B754-445A156AE523}" presName="LShape" presStyleLbl="alignNode1" presStyleIdx="8" presStyleCnt="13"/>
      <dgm:spPr/>
    </dgm:pt>
    <dgm:pt modelId="{247057E5-3F8E-44E4-8455-B3B4E06C7AA7}" type="pres">
      <dgm:prSet presAssocID="{3BE99D27-E6C8-4CD0-B754-445A156AE523}" presName="ParentText" presStyleLbl="revTx" presStyleIdx="4" presStyleCnt="7" custScaleX="116841" custLinFactNeighborX="14139" custLinFactNeighborY="3501">
        <dgm:presLayoutVars>
          <dgm:chMax val="0"/>
          <dgm:chPref val="0"/>
          <dgm:bulletEnabled val="1"/>
        </dgm:presLayoutVars>
      </dgm:prSet>
      <dgm:spPr/>
    </dgm:pt>
    <dgm:pt modelId="{965FF2A4-3CE4-4016-95DD-2BCFC950920D}" type="pres">
      <dgm:prSet presAssocID="{3BE99D27-E6C8-4CD0-B754-445A156AE523}" presName="Triangle" presStyleLbl="alignNode1" presStyleIdx="9" presStyleCnt="13"/>
      <dgm:spPr/>
    </dgm:pt>
    <dgm:pt modelId="{87A9E908-E05E-4E05-AA83-955FF1661D01}" type="pres">
      <dgm:prSet presAssocID="{66C3140F-A276-46D7-BBC6-58B1743A649B}" presName="sibTrans" presStyleCnt="0"/>
      <dgm:spPr/>
    </dgm:pt>
    <dgm:pt modelId="{0E76021E-A036-476A-AB90-950867664A73}" type="pres">
      <dgm:prSet presAssocID="{66C3140F-A276-46D7-BBC6-58B1743A649B}" presName="space" presStyleCnt="0"/>
      <dgm:spPr/>
    </dgm:pt>
    <dgm:pt modelId="{7DF30C6E-EA31-452E-B5E1-3091CA1F1F5D}" type="pres">
      <dgm:prSet presAssocID="{0F0FE62C-6B4E-42D9-9E9C-A49B73EB9619}" presName="composite" presStyleCnt="0"/>
      <dgm:spPr/>
    </dgm:pt>
    <dgm:pt modelId="{BD7E1E59-2A19-4F4E-A687-908129C3E255}" type="pres">
      <dgm:prSet presAssocID="{0F0FE62C-6B4E-42D9-9E9C-A49B73EB9619}" presName="LShape" presStyleLbl="alignNode1" presStyleIdx="10" presStyleCnt="13" custLinFactNeighborX="-12348" custLinFactNeighborY="-1854"/>
      <dgm:spPr/>
    </dgm:pt>
    <dgm:pt modelId="{294C212F-DA6C-42FC-895A-2593C549A1F2}" type="pres">
      <dgm:prSet presAssocID="{0F0FE62C-6B4E-42D9-9E9C-A49B73EB9619}" presName="ParentText" presStyleLbl="revTx" presStyleIdx="5" presStyleCnt="7" custScaleX="117183" custLinFactNeighborX="-395" custLinFactNeighborY="6790">
        <dgm:presLayoutVars>
          <dgm:chMax val="0"/>
          <dgm:chPref val="0"/>
          <dgm:bulletEnabled val="1"/>
        </dgm:presLayoutVars>
      </dgm:prSet>
      <dgm:spPr/>
    </dgm:pt>
    <dgm:pt modelId="{D9BB8191-41E5-4753-AAC2-FBF8DA27C52B}" type="pres">
      <dgm:prSet presAssocID="{0F0FE62C-6B4E-42D9-9E9C-A49B73EB9619}" presName="Triangle" presStyleLbl="alignNode1" presStyleIdx="11" presStyleCnt="13"/>
      <dgm:spPr/>
    </dgm:pt>
    <dgm:pt modelId="{4D89FBE3-5C52-4141-BC9F-7727D0559E5A}" type="pres">
      <dgm:prSet presAssocID="{A34C522B-32E4-44D2-AB05-25E584ED5E50}" presName="sibTrans" presStyleCnt="0"/>
      <dgm:spPr/>
    </dgm:pt>
    <dgm:pt modelId="{11C62FBA-372B-4ADD-83FD-A41E53AEEEAF}" type="pres">
      <dgm:prSet presAssocID="{A34C522B-32E4-44D2-AB05-25E584ED5E50}" presName="space" presStyleCnt="0"/>
      <dgm:spPr/>
    </dgm:pt>
    <dgm:pt modelId="{FA400F55-DC0D-445A-A1CB-5BF98838671E}" type="pres">
      <dgm:prSet presAssocID="{7371E5FC-19C1-4415-9647-5DB78036FBC4}" presName="composite" presStyleCnt="0"/>
      <dgm:spPr/>
    </dgm:pt>
    <dgm:pt modelId="{8EDCC3AC-4363-43CF-ACB4-F3FB61130544}" type="pres">
      <dgm:prSet presAssocID="{7371E5FC-19C1-4415-9647-5DB78036FBC4}" presName="LShape" presStyleLbl="alignNode1" presStyleIdx="12" presStyleCnt="13" custLinFactNeighborX="-5823" custLinFactNeighborY="1587"/>
      <dgm:spPr/>
    </dgm:pt>
    <dgm:pt modelId="{26ECD52C-E194-4F32-A98D-EBD3703AB189}" type="pres">
      <dgm:prSet presAssocID="{7371E5FC-19C1-4415-9647-5DB78036FBC4}" presName="ParentText" presStyleLbl="revTx" presStyleIdx="6" presStyleCnt="7" custScaleX="96090" custLinFactNeighborX="-4702" custLinFactNeighborY="1672">
        <dgm:presLayoutVars>
          <dgm:chMax val="0"/>
          <dgm:chPref val="0"/>
          <dgm:bulletEnabled val="1"/>
        </dgm:presLayoutVars>
      </dgm:prSet>
      <dgm:spPr/>
    </dgm:pt>
  </dgm:ptLst>
  <dgm:cxnLst>
    <dgm:cxn modelId="{C5DF9F15-A8DE-4FBF-A63E-734C462506C5}" srcId="{065F7B6D-B586-46D7-80E4-67E28A16F06C}" destId="{63D48D30-1005-4CAB-995D-DCBF718FCF1A}" srcOrd="0" destOrd="0" parTransId="{D9A0D32D-0679-4395-A527-8BAA167796C5}" sibTransId="{164989D5-CE62-4655-B378-ECADCA4BCA67}"/>
    <dgm:cxn modelId="{2364303D-E875-4CCD-9A53-E1290E375CD1}" type="presOf" srcId="{63D48D30-1005-4CAB-995D-DCBF718FCF1A}" destId="{46A71627-CF19-498D-BDBE-6EFEF38E2F30}" srcOrd="0" destOrd="0" presId="urn:microsoft.com/office/officeart/2009/3/layout/StepUpProcess"/>
    <dgm:cxn modelId="{89D8DC5D-6A3C-46F1-B80B-3EB18204F21A}" type="presOf" srcId="{3B2C123E-DF8F-422B-8D89-50546358D8F7}" destId="{6B1F63A8-1185-49EF-AB50-F28BD8430333}" srcOrd="0" destOrd="0" presId="urn:microsoft.com/office/officeart/2009/3/layout/StepUpProcess"/>
    <dgm:cxn modelId="{A0511E5E-1961-4518-834A-0350EDAD876F}" srcId="{065F7B6D-B586-46D7-80E4-67E28A16F06C}" destId="{7371E5FC-19C1-4415-9647-5DB78036FBC4}" srcOrd="6" destOrd="0" parTransId="{284F8856-A06D-45DC-A6DC-B816C318FF44}" sibTransId="{1F9E6198-F6BF-4E6F-9F05-CA1E05958C1F}"/>
    <dgm:cxn modelId="{96C31745-1284-48D5-8F66-80114A757CB5}" type="presOf" srcId="{7371E5FC-19C1-4415-9647-5DB78036FBC4}" destId="{26ECD52C-E194-4F32-A98D-EBD3703AB189}" srcOrd="0" destOrd="0" presId="urn:microsoft.com/office/officeart/2009/3/layout/StepUpProcess"/>
    <dgm:cxn modelId="{C13A1F4B-8EAE-44AB-A0E2-B1C0CE84BE02}" type="presOf" srcId="{3BE99D27-E6C8-4CD0-B754-445A156AE523}" destId="{247057E5-3F8E-44E4-8455-B3B4E06C7AA7}" srcOrd="0" destOrd="0" presId="urn:microsoft.com/office/officeart/2009/3/layout/StepUpProcess"/>
    <dgm:cxn modelId="{9377D64D-D62F-4928-969B-16A053CF5B6F}" srcId="{065F7B6D-B586-46D7-80E4-67E28A16F06C}" destId="{E3AEAA9B-7934-487E-A729-906E3B328BDA}" srcOrd="3" destOrd="0" parTransId="{10A088BA-561B-4C49-82AA-28FC076F61FC}" sibTransId="{7472D37B-046F-4300-9AD5-C0D4F507E2E2}"/>
    <dgm:cxn modelId="{D7C8004F-390A-4257-8BB9-C040A60D8365}" type="presOf" srcId="{0F0FE62C-6B4E-42D9-9E9C-A49B73EB9619}" destId="{294C212F-DA6C-42FC-895A-2593C549A1F2}" srcOrd="0" destOrd="0" presId="urn:microsoft.com/office/officeart/2009/3/layout/StepUpProcess"/>
    <dgm:cxn modelId="{C18A9C95-C318-4207-AB36-C2B7F8C4461F}" type="presOf" srcId="{E3AEAA9B-7934-487E-A729-906E3B328BDA}" destId="{A3C59C10-8EB4-404E-A916-4638BDA44BBA}" srcOrd="0" destOrd="0" presId="urn:microsoft.com/office/officeart/2009/3/layout/StepUpProcess"/>
    <dgm:cxn modelId="{BD61CDBD-B881-4058-88EF-801B17D563B1}" srcId="{065F7B6D-B586-46D7-80E4-67E28A16F06C}" destId="{B78F3384-2C17-4D1B-8FD1-C5015E9C64AD}" srcOrd="2" destOrd="0" parTransId="{BE6D1C14-0E64-4665-A267-207031FE4BC8}" sibTransId="{09D771DA-CFFE-4963-8A6B-95DCAC670784}"/>
    <dgm:cxn modelId="{B8B69CC5-CD2A-4409-B435-EDD14C70EAAE}" type="presOf" srcId="{B78F3384-2C17-4D1B-8FD1-C5015E9C64AD}" destId="{99C58B81-A82B-4C77-89FA-577367020FE3}" srcOrd="0" destOrd="0" presId="urn:microsoft.com/office/officeart/2009/3/layout/StepUpProcess"/>
    <dgm:cxn modelId="{9D43DACD-04BE-4AA4-9D39-3191A7C0BA43}" type="presOf" srcId="{065F7B6D-B586-46D7-80E4-67E28A16F06C}" destId="{4C259708-0EE3-4B10-9BB2-D16C9E92FA69}" srcOrd="0" destOrd="0" presId="urn:microsoft.com/office/officeart/2009/3/layout/StepUpProcess"/>
    <dgm:cxn modelId="{98A020D7-9299-4564-B9FC-BD49597D13F8}" srcId="{065F7B6D-B586-46D7-80E4-67E28A16F06C}" destId="{3B2C123E-DF8F-422B-8D89-50546358D8F7}" srcOrd="1" destOrd="0" parTransId="{97B11656-3493-46A8-92A9-393D5A190714}" sibTransId="{FB58F36F-E742-4CE7-B344-7AD1F1FC5440}"/>
    <dgm:cxn modelId="{FFD8B0E0-3516-405F-9012-1AB79B391B11}" srcId="{065F7B6D-B586-46D7-80E4-67E28A16F06C}" destId="{0F0FE62C-6B4E-42D9-9E9C-A49B73EB9619}" srcOrd="5" destOrd="0" parTransId="{5130BB3C-FE09-46CD-B818-894C3F7BBF5E}" sibTransId="{A34C522B-32E4-44D2-AB05-25E584ED5E50}"/>
    <dgm:cxn modelId="{E3A6DAFC-EAB2-410C-A0B1-1778D951A566}" srcId="{065F7B6D-B586-46D7-80E4-67E28A16F06C}" destId="{3BE99D27-E6C8-4CD0-B754-445A156AE523}" srcOrd="4" destOrd="0" parTransId="{4344397B-2363-40A7-8C9B-5D078AE1A51C}" sibTransId="{66C3140F-A276-46D7-BBC6-58B1743A649B}"/>
    <dgm:cxn modelId="{27BA0718-93B2-42F6-93AD-E412302333BD}" type="presParOf" srcId="{4C259708-0EE3-4B10-9BB2-D16C9E92FA69}" destId="{AA97E486-D5BF-45A7-8FC3-8C59615B2D70}" srcOrd="0" destOrd="0" presId="urn:microsoft.com/office/officeart/2009/3/layout/StepUpProcess"/>
    <dgm:cxn modelId="{6095CA52-2D2B-4784-965F-975F244DD6A0}" type="presParOf" srcId="{AA97E486-D5BF-45A7-8FC3-8C59615B2D70}" destId="{A77BAB3C-F71A-4D7A-BC8F-A056862A4701}" srcOrd="0" destOrd="0" presId="urn:microsoft.com/office/officeart/2009/3/layout/StepUpProcess"/>
    <dgm:cxn modelId="{5075B53E-CBF5-451B-8250-887C0235848D}" type="presParOf" srcId="{AA97E486-D5BF-45A7-8FC3-8C59615B2D70}" destId="{46A71627-CF19-498D-BDBE-6EFEF38E2F30}" srcOrd="1" destOrd="0" presId="urn:microsoft.com/office/officeart/2009/3/layout/StepUpProcess"/>
    <dgm:cxn modelId="{08C30EDD-3724-4A7B-AF9B-757011F041A6}" type="presParOf" srcId="{AA97E486-D5BF-45A7-8FC3-8C59615B2D70}" destId="{24CED714-7C0D-4813-938D-FDD371864052}" srcOrd="2" destOrd="0" presId="urn:microsoft.com/office/officeart/2009/3/layout/StepUpProcess"/>
    <dgm:cxn modelId="{E3340333-3512-43D1-A445-57F27F00B0AC}" type="presParOf" srcId="{4C259708-0EE3-4B10-9BB2-D16C9E92FA69}" destId="{DF376BE6-1B8D-48C9-9D78-5B46EA104668}" srcOrd="1" destOrd="0" presId="urn:microsoft.com/office/officeart/2009/3/layout/StepUpProcess"/>
    <dgm:cxn modelId="{4D96610A-D764-482E-A1CB-FFE29D4C7E87}" type="presParOf" srcId="{DF376BE6-1B8D-48C9-9D78-5B46EA104668}" destId="{5ABFE532-2065-4B21-85B4-03EF0CF303A8}" srcOrd="0" destOrd="0" presId="urn:microsoft.com/office/officeart/2009/3/layout/StepUpProcess"/>
    <dgm:cxn modelId="{D5C8F69E-02DF-4748-B85A-10AA1F81E8CC}" type="presParOf" srcId="{4C259708-0EE3-4B10-9BB2-D16C9E92FA69}" destId="{A4C5ECCF-CBF7-41E8-B38E-724BEE51BD26}" srcOrd="2" destOrd="0" presId="urn:microsoft.com/office/officeart/2009/3/layout/StepUpProcess"/>
    <dgm:cxn modelId="{FCDFB0FE-58B0-4FBF-A1A4-216D9923E152}" type="presParOf" srcId="{A4C5ECCF-CBF7-41E8-B38E-724BEE51BD26}" destId="{D6E7DFAE-22A1-434E-A29D-8D7C95A33FAD}" srcOrd="0" destOrd="0" presId="urn:microsoft.com/office/officeart/2009/3/layout/StepUpProcess"/>
    <dgm:cxn modelId="{5F8D8926-BD05-4448-9DAD-BA29B1A8F924}" type="presParOf" srcId="{A4C5ECCF-CBF7-41E8-B38E-724BEE51BD26}" destId="{6B1F63A8-1185-49EF-AB50-F28BD8430333}" srcOrd="1" destOrd="0" presId="urn:microsoft.com/office/officeart/2009/3/layout/StepUpProcess"/>
    <dgm:cxn modelId="{E58CAB0D-7FEB-4E8E-A7C7-8CE6891D2B22}" type="presParOf" srcId="{A4C5ECCF-CBF7-41E8-B38E-724BEE51BD26}" destId="{66E83F88-0DE0-499E-A48D-F739BE609267}" srcOrd="2" destOrd="0" presId="urn:microsoft.com/office/officeart/2009/3/layout/StepUpProcess"/>
    <dgm:cxn modelId="{82BB794B-4CE4-446D-9E0C-6C90F972F766}" type="presParOf" srcId="{4C259708-0EE3-4B10-9BB2-D16C9E92FA69}" destId="{47B36E8A-7AF4-471D-AD36-4DFE9ADB4392}" srcOrd="3" destOrd="0" presId="urn:microsoft.com/office/officeart/2009/3/layout/StepUpProcess"/>
    <dgm:cxn modelId="{F0C8B0BA-6DB6-4FC9-9DB6-B095C9C9A524}" type="presParOf" srcId="{47B36E8A-7AF4-471D-AD36-4DFE9ADB4392}" destId="{B637735A-1896-4160-A45D-C8308524CCD5}" srcOrd="0" destOrd="0" presId="urn:microsoft.com/office/officeart/2009/3/layout/StepUpProcess"/>
    <dgm:cxn modelId="{40C3776F-C291-4DFE-90EB-79D3D480CC0F}" type="presParOf" srcId="{4C259708-0EE3-4B10-9BB2-D16C9E92FA69}" destId="{A1ACB1CB-F3A0-4784-97F0-DFE3296A9098}" srcOrd="4" destOrd="0" presId="urn:microsoft.com/office/officeart/2009/3/layout/StepUpProcess"/>
    <dgm:cxn modelId="{15923F29-E9B1-48C8-A9FE-40A3E20FD41F}" type="presParOf" srcId="{A1ACB1CB-F3A0-4784-97F0-DFE3296A9098}" destId="{B9E4BEF6-1A60-48B5-BDE7-340CEA7FD934}" srcOrd="0" destOrd="0" presId="urn:microsoft.com/office/officeart/2009/3/layout/StepUpProcess"/>
    <dgm:cxn modelId="{938676A4-FFF7-4A22-8568-079CFE558CCC}" type="presParOf" srcId="{A1ACB1CB-F3A0-4784-97F0-DFE3296A9098}" destId="{99C58B81-A82B-4C77-89FA-577367020FE3}" srcOrd="1" destOrd="0" presId="urn:microsoft.com/office/officeart/2009/3/layout/StepUpProcess"/>
    <dgm:cxn modelId="{90E68404-5DB9-47DE-9BB2-000A174D821E}" type="presParOf" srcId="{A1ACB1CB-F3A0-4784-97F0-DFE3296A9098}" destId="{763683CB-8686-4B3B-A3E5-87CFB1E68F02}" srcOrd="2" destOrd="0" presId="urn:microsoft.com/office/officeart/2009/3/layout/StepUpProcess"/>
    <dgm:cxn modelId="{9248C7E1-10F4-43FC-A2AA-D24652C94970}" type="presParOf" srcId="{4C259708-0EE3-4B10-9BB2-D16C9E92FA69}" destId="{61916630-9E89-4D46-8C7A-415CCD34C7B3}" srcOrd="5" destOrd="0" presId="urn:microsoft.com/office/officeart/2009/3/layout/StepUpProcess"/>
    <dgm:cxn modelId="{0BFDDE70-857D-4A4C-BE2C-2010F9DA4762}" type="presParOf" srcId="{61916630-9E89-4D46-8C7A-415CCD34C7B3}" destId="{73491441-0065-43CD-AB5B-88D4E5B4CBC5}" srcOrd="0" destOrd="0" presId="urn:microsoft.com/office/officeart/2009/3/layout/StepUpProcess"/>
    <dgm:cxn modelId="{056B6E0B-D2D2-41FF-B40F-361D608948FB}" type="presParOf" srcId="{4C259708-0EE3-4B10-9BB2-D16C9E92FA69}" destId="{0E1F78FB-9985-4859-8A07-DF821A8A3EFF}" srcOrd="6" destOrd="0" presId="urn:microsoft.com/office/officeart/2009/3/layout/StepUpProcess"/>
    <dgm:cxn modelId="{BD2A88BF-586F-4B18-9B4C-D3A397C0CF41}" type="presParOf" srcId="{0E1F78FB-9985-4859-8A07-DF821A8A3EFF}" destId="{9DC8C3E5-2BC9-4575-86B2-4B8A3AD84BA3}" srcOrd="0" destOrd="0" presId="urn:microsoft.com/office/officeart/2009/3/layout/StepUpProcess"/>
    <dgm:cxn modelId="{B19E4663-9640-4CD1-AF42-934512A61936}" type="presParOf" srcId="{0E1F78FB-9985-4859-8A07-DF821A8A3EFF}" destId="{A3C59C10-8EB4-404E-A916-4638BDA44BBA}" srcOrd="1" destOrd="0" presId="urn:microsoft.com/office/officeart/2009/3/layout/StepUpProcess"/>
    <dgm:cxn modelId="{A89D8D22-0AFF-440C-B3FC-982463BD3F9B}" type="presParOf" srcId="{0E1F78FB-9985-4859-8A07-DF821A8A3EFF}" destId="{8D8E87CA-5BA4-4F00-9E22-10A10BC762FF}" srcOrd="2" destOrd="0" presId="urn:microsoft.com/office/officeart/2009/3/layout/StepUpProcess"/>
    <dgm:cxn modelId="{C2B11256-3FB9-4F38-8BD6-D4168894325F}" type="presParOf" srcId="{4C259708-0EE3-4B10-9BB2-D16C9E92FA69}" destId="{02255982-0AEE-4704-8E36-5F3361BADA48}" srcOrd="7" destOrd="0" presId="urn:microsoft.com/office/officeart/2009/3/layout/StepUpProcess"/>
    <dgm:cxn modelId="{290B52F0-A931-4F18-9DF2-C6052BB252C1}" type="presParOf" srcId="{02255982-0AEE-4704-8E36-5F3361BADA48}" destId="{119819C0-EE58-442B-8B33-502BDB91F109}" srcOrd="0" destOrd="0" presId="urn:microsoft.com/office/officeart/2009/3/layout/StepUpProcess"/>
    <dgm:cxn modelId="{B9C39FF6-1C9C-473D-8228-F07829A6EE77}" type="presParOf" srcId="{4C259708-0EE3-4B10-9BB2-D16C9E92FA69}" destId="{D136DEF1-2C68-40D3-8110-680FBE4D47D9}" srcOrd="8" destOrd="0" presId="urn:microsoft.com/office/officeart/2009/3/layout/StepUpProcess"/>
    <dgm:cxn modelId="{6694A69C-D669-47E2-BCD2-A565B974BE86}" type="presParOf" srcId="{D136DEF1-2C68-40D3-8110-680FBE4D47D9}" destId="{EDB1985C-3C27-4C60-8A14-AF8796F1A43B}" srcOrd="0" destOrd="0" presId="urn:microsoft.com/office/officeart/2009/3/layout/StepUpProcess"/>
    <dgm:cxn modelId="{8E2E635A-4331-462D-A614-20AB58B55940}" type="presParOf" srcId="{D136DEF1-2C68-40D3-8110-680FBE4D47D9}" destId="{247057E5-3F8E-44E4-8455-B3B4E06C7AA7}" srcOrd="1" destOrd="0" presId="urn:microsoft.com/office/officeart/2009/3/layout/StepUpProcess"/>
    <dgm:cxn modelId="{E1CAAB33-D927-4CEC-AE93-AA04B46EA9C0}" type="presParOf" srcId="{D136DEF1-2C68-40D3-8110-680FBE4D47D9}" destId="{965FF2A4-3CE4-4016-95DD-2BCFC950920D}" srcOrd="2" destOrd="0" presId="urn:microsoft.com/office/officeart/2009/3/layout/StepUpProcess"/>
    <dgm:cxn modelId="{4EBA957B-2E65-4F52-83A6-FCDD5368C392}" type="presParOf" srcId="{4C259708-0EE3-4B10-9BB2-D16C9E92FA69}" destId="{87A9E908-E05E-4E05-AA83-955FF1661D01}" srcOrd="9" destOrd="0" presId="urn:microsoft.com/office/officeart/2009/3/layout/StepUpProcess"/>
    <dgm:cxn modelId="{1002C832-5229-4D45-AACA-5B34307BC967}" type="presParOf" srcId="{87A9E908-E05E-4E05-AA83-955FF1661D01}" destId="{0E76021E-A036-476A-AB90-950867664A73}" srcOrd="0" destOrd="0" presId="urn:microsoft.com/office/officeart/2009/3/layout/StepUpProcess"/>
    <dgm:cxn modelId="{099846D2-2E9B-48EB-9C08-E7FF0F8FD0D4}" type="presParOf" srcId="{4C259708-0EE3-4B10-9BB2-D16C9E92FA69}" destId="{7DF30C6E-EA31-452E-B5E1-3091CA1F1F5D}" srcOrd="10" destOrd="0" presId="urn:microsoft.com/office/officeart/2009/3/layout/StepUpProcess"/>
    <dgm:cxn modelId="{4B465497-2A39-4989-AB70-71109CDA7674}" type="presParOf" srcId="{7DF30C6E-EA31-452E-B5E1-3091CA1F1F5D}" destId="{BD7E1E59-2A19-4F4E-A687-908129C3E255}" srcOrd="0" destOrd="0" presId="urn:microsoft.com/office/officeart/2009/3/layout/StepUpProcess"/>
    <dgm:cxn modelId="{4EFC8EFB-4AB2-4803-9DFE-0B3522E54318}" type="presParOf" srcId="{7DF30C6E-EA31-452E-B5E1-3091CA1F1F5D}" destId="{294C212F-DA6C-42FC-895A-2593C549A1F2}" srcOrd="1" destOrd="0" presId="urn:microsoft.com/office/officeart/2009/3/layout/StepUpProcess"/>
    <dgm:cxn modelId="{90701734-8217-4A0F-B028-B813FC277708}" type="presParOf" srcId="{7DF30C6E-EA31-452E-B5E1-3091CA1F1F5D}" destId="{D9BB8191-41E5-4753-AAC2-FBF8DA27C52B}" srcOrd="2" destOrd="0" presId="urn:microsoft.com/office/officeart/2009/3/layout/StepUpProcess"/>
    <dgm:cxn modelId="{2E1124A8-AC4D-46CF-9F72-C16447E2754F}" type="presParOf" srcId="{4C259708-0EE3-4B10-9BB2-D16C9E92FA69}" destId="{4D89FBE3-5C52-4141-BC9F-7727D0559E5A}" srcOrd="11" destOrd="0" presId="urn:microsoft.com/office/officeart/2009/3/layout/StepUpProcess"/>
    <dgm:cxn modelId="{D0FE2327-C240-487B-B47F-33187E10C059}" type="presParOf" srcId="{4D89FBE3-5C52-4141-BC9F-7727D0559E5A}" destId="{11C62FBA-372B-4ADD-83FD-A41E53AEEEAF}" srcOrd="0" destOrd="0" presId="urn:microsoft.com/office/officeart/2009/3/layout/StepUpProcess"/>
    <dgm:cxn modelId="{B2BE2798-7BDC-4EB9-8572-9D091D0D3612}" type="presParOf" srcId="{4C259708-0EE3-4B10-9BB2-D16C9E92FA69}" destId="{FA400F55-DC0D-445A-A1CB-5BF98838671E}" srcOrd="12" destOrd="0" presId="urn:microsoft.com/office/officeart/2009/3/layout/StepUpProcess"/>
    <dgm:cxn modelId="{DCCC25B0-ECFC-402E-8356-4E97C45B3C12}" type="presParOf" srcId="{FA400F55-DC0D-445A-A1CB-5BF98838671E}" destId="{8EDCC3AC-4363-43CF-ACB4-F3FB61130544}" srcOrd="0" destOrd="0" presId="urn:microsoft.com/office/officeart/2009/3/layout/StepUpProcess"/>
    <dgm:cxn modelId="{B037E171-0EB2-4507-A780-CBF48F4D6FFB}" type="presParOf" srcId="{FA400F55-DC0D-445A-A1CB-5BF98838671E}" destId="{26ECD52C-E194-4F32-A98D-EBD3703AB18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BAB3C-F71A-4D7A-BC8F-A056862A4701}">
      <dsp:nvSpPr>
        <dsp:cNvPr id="0" name=""/>
        <dsp:cNvSpPr/>
      </dsp:nvSpPr>
      <dsp:spPr>
        <a:xfrm rot="5400000">
          <a:off x="271785" y="2615256"/>
          <a:ext cx="797609" cy="132720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71627-CF19-498D-BDBE-6EFEF38E2F30}">
      <dsp:nvSpPr>
        <dsp:cNvPr id="0" name=""/>
        <dsp:cNvSpPr/>
      </dsp:nvSpPr>
      <dsp:spPr>
        <a:xfrm>
          <a:off x="177113" y="3017234"/>
          <a:ext cx="1442797" cy="1563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i="0" kern="1200"/>
            <a:t>1</a:t>
          </a:r>
          <a:r>
            <a:rPr lang="nb-NO" sz="1600" b="0" i="0" kern="1200"/>
            <a:t>.</a:t>
          </a:r>
          <a:r>
            <a:rPr lang="nb-NO" sz="1600" b="1" i="0" kern="1200">
              <a:effectLst/>
            </a:rPr>
            <a:t>Hva skal undersøkes  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Forsknings-spørsmål, problemstilling, hypotese 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Hva vil vi finne ut?</a:t>
          </a:r>
          <a:r>
            <a:rPr lang="nb-NO" sz="1400" b="0" i="1" kern="1200">
              <a:effectLst/>
            </a:rPr>
            <a:t> </a:t>
          </a:r>
          <a:endParaRPr lang="nb-NO" sz="1400" b="0" i="0" kern="1200">
            <a:effectLst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/>
        </a:p>
      </dsp:txBody>
      <dsp:txXfrm>
        <a:off x="177113" y="3017234"/>
        <a:ext cx="1442797" cy="1563705"/>
      </dsp:txXfrm>
    </dsp:sp>
    <dsp:sp modelId="{24CED714-7C0D-4813-938D-FDD371864052}">
      <dsp:nvSpPr>
        <dsp:cNvPr id="0" name=""/>
        <dsp:cNvSpPr/>
      </dsp:nvSpPr>
      <dsp:spPr>
        <a:xfrm>
          <a:off x="1110774" y="2517546"/>
          <a:ext cx="226076" cy="226076"/>
        </a:xfrm>
        <a:prstGeom prst="triangle">
          <a:avLst>
            <a:gd name="adj" fmla="val 100000"/>
          </a:avLst>
        </a:prstGeom>
        <a:solidFill>
          <a:schemeClr val="accent4">
            <a:hueOff val="816741"/>
            <a:satOff val="-3398"/>
            <a:lumOff val="801"/>
            <a:alphaOff val="0"/>
          </a:schemeClr>
        </a:solidFill>
        <a:ln w="12700" cap="flat" cmpd="sng" algn="ctr">
          <a:solidFill>
            <a:schemeClr val="accent4">
              <a:hueOff val="816741"/>
              <a:satOff val="-3398"/>
              <a:lumOff val="8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7DFAE-22A1-434E-A29D-8D7C95A33FAD}">
      <dsp:nvSpPr>
        <dsp:cNvPr id="0" name=""/>
        <dsp:cNvSpPr/>
      </dsp:nvSpPr>
      <dsp:spPr>
        <a:xfrm rot="5400000">
          <a:off x="1860919" y="2252285"/>
          <a:ext cx="797609" cy="132720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1633482"/>
            <a:satOff val="-6796"/>
            <a:lumOff val="1601"/>
            <a:alphaOff val="0"/>
          </a:schemeClr>
        </a:solidFill>
        <a:ln w="12700" cap="flat" cmpd="sng" algn="ctr">
          <a:solidFill>
            <a:schemeClr val="accent4">
              <a:hueOff val="1633482"/>
              <a:satOff val="-6796"/>
              <a:lumOff val="16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F63A8-1185-49EF-AB50-F28BD8430333}">
      <dsp:nvSpPr>
        <dsp:cNvPr id="0" name=""/>
        <dsp:cNvSpPr/>
      </dsp:nvSpPr>
      <dsp:spPr>
        <a:xfrm>
          <a:off x="1727779" y="2648834"/>
          <a:ext cx="1198207" cy="1050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 dirty="0">
              <a:effectLst/>
            </a:rPr>
            <a:t>2.Søke litteratur</a:t>
          </a:r>
          <a:r>
            <a:rPr lang="nb-NO" sz="1800" b="0" i="0" kern="1200" dirty="0">
              <a:effectLst/>
            </a:rPr>
            <a:t> 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 dirty="0">
              <a:effectLst/>
            </a:rPr>
            <a:t>Finne ut mer om samme tema        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 dirty="0">
              <a:effectLst/>
            </a:rPr>
            <a:t>Hva har andre funnet ut om temaet? </a:t>
          </a:r>
          <a:endParaRPr lang="nb-NO" sz="1600" kern="1200" dirty="0">
            <a:effectLst/>
          </a:endParaRPr>
        </a:p>
      </dsp:txBody>
      <dsp:txXfrm>
        <a:off x="1727779" y="2648834"/>
        <a:ext cx="1198207" cy="1050298"/>
      </dsp:txXfrm>
    </dsp:sp>
    <dsp:sp modelId="{66E83F88-0DE0-499E-A48D-F739BE609267}">
      <dsp:nvSpPr>
        <dsp:cNvPr id="0" name=""/>
        <dsp:cNvSpPr/>
      </dsp:nvSpPr>
      <dsp:spPr>
        <a:xfrm>
          <a:off x="2699909" y="2154575"/>
          <a:ext cx="226076" cy="226076"/>
        </a:xfrm>
        <a:prstGeom prst="triangle">
          <a:avLst>
            <a:gd name="adj" fmla="val 10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4BEF6-1A60-48B5-BDE7-340CEA7FD934}">
      <dsp:nvSpPr>
        <dsp:cNvPr id="0" name=""/>
        <dsp:cNvSpPr/>
      </dsp:nvSpPr>
      <dsp:spPr>
        <a:xfrm rot="5400000">
          <a:off x="3399471" y="1898958"/>
          <a:ext cx="797609" cy="132720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58B81-A82B-4C77-89FA-577367020FE3}">
      <dsp:nvSpPr>
        <dsp:cNvPr id="0" name=""/>
        <dsp:cNvSpPr/>
      </dsp:nvSpPr>
      <dsp:spPr>
        <a:xfrm>
          <a:off x="3259294" y="2308938"/>
          <a:ext cx="1630280" cy="1050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3</a:t>
          </a:r>
          <a:r>
            <a:rPr lang="nb-NO" sz="1800" b="1" i="0" kern="1200">
              <a:effectLst/>
            </a:rPr>
            <a:t>. Planlegge</a:t>
          </a:r>
          <a:r>
            <a:rPr lang="nb-NO" sz="1800" b="0" i="0" kern="1200">
              <a:effectLst/>
            </a:rPr>
            <a:t>  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Bestemme hvordan vi skal undersøke og analysere og  hvem vi kan spørre.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Hva skal planen for forskningen inneholde? </a:t>
          </a:r>
          <a:endParaRPr lang="nb-NO" sz="1600" b="0" i="0" kern="1200">
            <a:effectLst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900" kern="1200" dirty="0"/>
        </a:p>
      </dsp:txBody>
      <dsp:txXfrm>
        <a:off x="3259294" y="2308938"/>
        <a:ext cx="1630280" cy="1050298"/>
      </dsp:txXfrm>
    </dsp:sp>
    <dsp:sp modelId="{763683CB-8686-4B3B-A3E5-87CFB1E68F02}">
      <dsp:nvSpPr>
        <dsp:cNvPr id="0" name=""/>
        <dsp:cNvSpPr/>
      </dsp:nvSpPr>
      <dsp:spPr>
        <a:xfrm>
          <a:off x="4373424" y="1791604"/>
          <a:ext cx="226076" cy="226076"/>
        </a:xfrm>
        <a:prstGeom prst="triangle">
          <a:avLst>
            <a:gd name="adj" fmla="val 100000"/>
          </a:avLst>
        </a:prstGeom>
        <a:solidFill>
          <a:schemeClr val="accent4">
            <a:hueOff val="4083704"/>
            <a:satOff val="-16990"/>
            <a:lumOff val="4003"/>
            <a:alphaOff val="0"/>
          </a:schemeClr>
        </a:solidFill>
        <a:ln w="12700" cap="flat" cmpd="sng" algn="ctr">
          <a:solidFill>
            <a:schemeClr val="accent4">
              <a:hueOff val="4083704"/>
              <a:satOff val="-16990"/>
              <a:lumOff val="40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8C3E5-2BC9-4575-86B2-4B8A3AD84BA3}">
      <dsp:nvSpPr>
        <dsp:cNvPr id="0" name=""/>
        <dsp:cNvSpPr/>
      </dsp:nvSpPr>
      <dsp:spPr>
        <a:xfrm rot="5400000">
          <a:off x="5048046" y="1526344"/>
          <a:ext cx="797609" cy="132720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59C10-8EB4-404E-A916-4638BDA44BBA}">
      <dsp:nvSpPr>
        <dsp:cNvPr id="0" name=""/>
        <dsp:cNvSpPr/>
      </dsp:nvSpPr>
      <dsp:spPr>
        <a:xfrm>
          <a:off x="4931224" y="1843059"/>
          <a:ext cx="1479234" cy="1050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4. </a:t>
          </a:r>
          <a:r>
            <a:rPr lang="nb-NO" sz="1800" b="1" i="0" kern="1200">
              <a:effectLst/>
            </a:rPr>
            <a:t>Data- innsamling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Observasjon, intervju eller spørreskjema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Hvordan skal vi samle inn informasjon </a:t>
          </a:r>
          <a:endParaRPr lang="nb-NO" sz="1600" i="1" kern="1200" dirty="0">
            <a:effectLst/>
          </a:endParaRPr>
        </a:p>
      </dsp:txBody>
      <dsp:txXfrm>
        <a:off x="4931224" y="1843059"/>
        <a:ext cx="1479234" cy="1050298"/>
      </dsp:txXfrm>
    </dsp:sp>
    <dsp:sp modelId="{8D8E87CA-5BA4-4F00-9E22-10A10BC762FF}">
      <dsp:nvSpPr>
        <dsp:cNvPr id="0" name=""/>
        <dsp:cNvSpPr/>
      </dsp:nvSpPr>
      <dsp:spPr>
        <a:xfrm>
          <a:off x="5887035" y="1428633"/>
          <a:ext cx="226076" cy="226076"/>
        </a:xfrm>
        <a:prstGeom prst="triangle">
          <a:avLst>
            <a:gd name="adj" fmla="val 100000"/>
          </a:avLst>
        </a:prstGeom>
        <a:solidFill>
          <a:schemeClr val="accent4">
            <a:hueOff val="5717186"/>
            <a:satOff val="-23787"/>
            <a:lumOff val="5605"/>
            <a:alphaOff val="0"/>
          </a:schemeClr>
        </a:solidFill>
        <a:ln w="12700" cap="flat" cmpd="sng" algn="ctr">
          <a:solidFill>
            <a:schemeClr val="accent4">
              <a:hueOff val="5717186"/>
              <a:satOff val="-23787"/>
              <a:lumOff val="56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1985C-3C27-4C60-8A14-AF8796F1A43B}">
      <dsp:nvSpPr>
        <dsp:cNvPr id="0" name=""/>
        <dsp:cNvSpPr/>
      </dsp:nvSpPr>
      <dsp:spPr>
        <a:xfrm rot="5400000">
          <a:off x="6628323" y="1163373"/>
          <a:ext cx="797609" cy="132720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057E5-3F8E-44E4-8455-B3B4E06C7AA7}">
      <dsp:nvSpPr>
        <dsp:cNvPr id="0" name=""/>
        <dsp:cNvSpPr/>
      </dsp:nvSpPr>
      <dsp:spPr>
        <a:xfrm>
          <a:off x="6563702" y="1596692"/>
          <a:ext cx="1399997" cy="1050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5</a:t>
          </a:r>
          <a:r>
            <a:rPr lang="nb-NO" sz="1800" b="1" i="0" kern="1200">
              <a:effectLst/>
            </a:rPr>
            <a:t>. Analysere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Sortere, ordne data i system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Hva har vi funnet ut og hvordan kan vi vise frem dette på en best mulig måte?  </a:t>
          </a:r>
          <a:endParaRPr lang="nb-NO" sz="1600" i="1" kern="1200" dirty="0">
            <a:effectLst/>
          </a:endParaRPr>
        </a:p>
      </dsp:txBody>
      <dsp:txXfrm>
        <a:off x="6563702" y="1596692"/>
        <a:ext cx="1399997" cy="1050298"/>
      </dsp:txXfrm>
    </dsp:sp>
    <dsp:sp modelId="{965FF2A4-3CE4-4016-95DD-2BCFC950920D}">
      <dsp:nvSpPr>
        <dsp:cNvPr id="0" name=""/>
        <dsp:cNvSpPr/>
      </dsp:nvSpPr>
      <dsp:spPr>
        <a:xfrm>
          <a:off x="7467312" y="1065663"/>
          <a:ext cx="226076" cy="226076"/>
        </a:xfrm>
        <a:prstGeom prst="triangle">
          <a:avLst>
            <a:gd name="adj" fmla="val 10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E1E59-2A19-4F4E-A687-908129C3E255}">
      <dsp:nvSpPr>
        <dsp:cNvPr id="0" name=""/>
        <dsp:cNvSpPr/>
      </dsp:nvSpPr>
      <dsp:spPr>
        <a:xfrm rot="5400000">
          <a:off x="8053574" y="785614"/>
          <a:ext cx="797609" cy="132720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8167408"/>
            <a:satOff val="-33981"/>
            <a:lumOff val="8007"/>
            <a:alphaOff val="0"/>
          </a:schemeClr>
        </a:solidFill>
        <a:ln w="12700" cap="flat" cmpd="sng" algn="ctr">
          <a:solidFill>
            <a:schemeClr val="accent4">
              <a:hueOff val="8167408"/>
              <a:satOff val="-33981"/>
              <a:lumOff val="80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C212F-DA6C-42FC-895A-2593C549A1F2}">
      <dsp:nvSpPr>
        <dsp:cNvPr id="0" name=""/>
        <dsp:cNvSpPr/>
      </dsp:nvSpPr>
      <dsp:spPr>
        <a:xfrm>
          <a:off x="7976640" y="1268265"/>
          <a:ext cx="1404094" cy="1050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 dirty="0"/>
            <a:t>6. </a:t>
          </a:r>
          <a:r>
            <a:rPr lang="nb-NO" sz="1800" b="1" i="0" kern="1200" dirty="0">
              <a:effectLst/>
            </a:rPr>
            <a:t>Diskusjon</a:t>
          </a:r>
          <a:r>
            <a:rPr lang="nb-NO" sz="1800" b="0" i="0" kern="1200" dirty="0">
              <a:effectLst/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 dirty="0">
              <a:effectLst/>
            </a:rPr>
            <a:t>Oppsummere,  sammenlikne og kritisere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 dirty="0">
              <a:effectLst/>
            </a:rPr>
            <a:t>Hvor viktig er kunnskapen vi har funnet. Hvem er den viktig for. Hvordan kan den brukes?  </a:t>
          </a:r>
          <a:endParaRPr lang="nb-NO" sz="1600" kern="1200" dirty="0">
            <a:effectLst/>
          </a:endParaRPr>
        </a:p>
      </dsp:txBody>
      <dsp:txXfrm>
        <a:off x="7976640" y="1268265"/>
        <a:ext cx="1404094" cy="1050298"/>
      </dsp:txXfrm>
    </dsp:sp>
    <dsp:sp modelId="{D9BB8191-41E5-4753-AAC2-FBF8DA27C52B}">
      <dsp:nvSpPr>
        <dsp:cNvPr id="0" name=""/>
        <dsp:cNvSpPr/>
      </dsp:nvSpPr>
      <dsp:spPr>
        <a:xfrm>
          <a:off x="9056447" y="702692"/>
          <a:ext cx="226076" cy="226076"/>
        </a:xfrm>
        <a:prstGeom prst="triangle">
          <a:avLst>
            <a:gd name="adj" fmla="val 100000"/>
          </a:avLst>
        </a:prstGeom>
        <a:solidFill>
          <a:schemeClr val="accent4">
            <a:hueOff val="8984149"/>
            <a:satOff val="-37379"/>
            <a:lumOff val="8807"/>
            <a:alphaOff val="0"/>
          </a:schemeClr>
        </a:solidFill>
        <a:ln w="12700" cap="flat" cmpd="sng" algn="ctr">
          <a:solidFill>
            <a:schemeClr val="accent4">
              <a:hueOff val="8984149"/>
              <a:satOff val="-37379"/>
              <a:lumOff val="88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CC3AC-4363-43CF-ACB4-F3FB61130544}">
      <dsp:nvSpPr>
        <dsp:cNvPr id="0" name=""/>
        <dsp:cNvSpPr/>
      </dsp:nvSpPr>
      <dsp:spPr>
        <a:xfrm rot="5400000">
          <a:off x="9729309" y="450089"/>
          <a:ext cx="797609" cy="132720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CD52C-E194-4F32-A98D-EBD3703AB189}">
      <dsp:nvSpPr>
        <dsp:cNvPr id="0" name=""/>
        <dsp:cNvSpPr/>
      </dsp:nvSpPr>
      <dsp:spPr>
        <a:xfrm>
          <a:off x="9640536" y="851540"/>
          <a:ext cx="1151357" cy="1050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7</a:t>
          </a:r>
          <a:r>
            <a:rPr lang="nb-NO" sz="1800" b="0" i="0" kern="1200">
              <a:effectLst/>
            </a:rPr>
            <a:t>.</a:t>
          </a:r>
          <a:r>
            <a:rPr lang="nb-NO" sz="1600" b="1" i="0" kern="1200">
              <a:effectLst/>
            </a:rPr>
            <a:t>Formidle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Presentere og fortelle videre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Hvordan kan andre bli kjent med det vi har funnet ut?</a:t>
          </a:r>
          <a:r>
            <a:rPr lang="nb-NO" sz="1600" b="0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 </a:t>
          </a:r>
          <a:endParaRPr lang="nb-NO" sz="1600" kern="1200" dirty="0"/>
        </a:p>
      </dsp:txBody>
      <dsp:txXfrm>
        <a:off x="9640536" y="851540"/>
        <a:ext cx="1151357" cy="1050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34C12-03BE-49B2-91F0-763C73A2AF37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9DD05-0347-481E-8825-C610407DBE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291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C769-78AA-406E-A620-38B6A705713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145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9DD05-0347-481E-8825-C610407DBE6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6873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9DD05-0347-481E-8825-C610407DBE6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5987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9DD05-0347-481E-8825-C610407DBE6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9604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2689A1-A81D-46BB-B500-B24574FA7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B34555C-3CAD-4A40-B23F-AF42C0733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B9C09E4-DFE8-4C87-98EE-411A08667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4E55-C883-49DD-AF7E-BB2AB3E43EFE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9A6DB0A-639D-4468-B815-300AE0249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8BF3511-4B3E-4163-BA65-1CC5E319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97E-1D64-420D-AED7-627FDD5947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6036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AA525C-3102-436A-B19D-15CCAE9D1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5E4AE84-3C7F-4D8C-B8EC-049E0E7E0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010117-0622-467E-8C9F-BAC82927E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DCA3-8C44-4D3F-9014-B735AF4D2661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03E308A-6E49-4998-AB27-25BA51DA7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1BE5022-B3B8-4A87-BE78-73A8F628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97E-1D64-420D-AED7-627FDD5947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010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E087C04-8CB1-4DE2-89FF-D1AE0B3449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4BEE16A-860E-41B2-9038-E65AFFE2A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9B690F5-78A1-4DA5-B5BF-A1045D1FF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8C5E-209F-42B7-8426-2B752028A9C1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75BE26F-B01F-4935-A1C6-C9C44E4C5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2E9297F-628D-4D64-878C-21BD415A6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97E-1D64-420D-AED7-627FDD5947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2346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787CEC-3478-4C0D-A94C-FB2ACAF5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CB3499-CFDF-4297-8110-CC64C3ABA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738E5FC-9162-4D6C-8306-0A10025F3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4A0C-4FBD-4B36-BB26-8F4E33C005A8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A5922B-0893-4444-BC49-6543DA31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2B40B4-B652-4B56-BD97-CE7C69AA1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97E-1D64-420D-AED7-627FDD5947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111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DB56D4-513F-41B8-B8BE-DEAB00107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AE982D3-53FD-48CA-BD27-74D54DE48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2431232-F619-4CFD-8694-853BF65E7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2113-1C77-4C0A-97A3-AC5BA4356073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909311-7309-44B1-BF58-E7F02BEAD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E0DDE4-E2AE-430F-A880-0F2805654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97E-1D64-420D-AED7-627FDD5947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803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8249AF-DB88-4EBA-A9A8-CC957FD83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AD32A0-CF60-4777-AD55-50FDA4DD2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7B16A8E-A0B9-4223-804E-3B5C2CA38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D1A4DDB-EAE0-403D-A2AF-660153FD0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AC9-1EF5-46DC-975C-E2EB487DF210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F09B25F-C1EF-4821-AEEF-2995A90A1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44EBC82-55B3-49DC-A71F-D9A5ABFF4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97E-1D64-420D-AED7-627FDD5947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544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BD7377-DE4C-4403-8177-6F2C0E47B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54AA05E-C7C4-4D29-BFC9-ECE992084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01891B2-8E54-433C-9CCE-CF5408FE0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2AB609D-2D03-4F47-ADA4-60AB986D08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3081C6F-D865-40A1-BC34-29C2BDCF91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9BDACDE-4A38-411C-904E-5C42BA631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9DFF-DAE3-4938-B944-008D43A49BD5}" type="datetime1">
              <a:rPr lang="nb-NO" smtClean="0"/>
              <a:t>02.05.2022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5681D20-0B66-4A30-B99D-D17B408CC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0D54825-99AF-4158-85EF-F0D37E398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97E-1D64-420D-AED7-627FDD5947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0164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BC3663-4C1B-4453-8968-EE7F8B3D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F905DA8-262B-472C-B11C-3A0B71C6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1D241-13CF-4103-950C-F3205B5054F9}" type="datetime1">
              <a:rPr lang="nb-NO" smtClean="0"/>
              <a:t>02.05.2022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8358063-A407-4332-8849-CA475BDE0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E25B720-77B6-44F1-BEDD-37084C9FC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97E-1D64-420D-AED7-627FDD5947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894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EE476B2-EF9E-4341-9F27-C293FA561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CEC5-6DD0-4B27-8C33-1FB52B1E2FFB}" type="datetime1">
              <a:rPr lang="nb-NO" smtClean="0"/>
              <a:t>02.05.2022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F5C019F-14D0-4C8A-8A5E-EB0B1CC64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FD631AE-3339-41D5-BE1A-1438E80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97E-1D64-420D-AED7-627FDD5947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846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1B9E4C-2856-4CD9-845C-52FFD9270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B32CEA8-FB87-4482-9F72-1629D27A5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92D3FBA-030C-4B13-8CAF-41F9E5100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6A113B6-D28E-4901-8BDA-B06F8668B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85F1-02AC-4410-AEFC-6F6B789EF19C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0311EA-8E00-4313-BDCB-C9A432108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CD6E495-2223-43D0-BBC5-FEF0E5FF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97E-1D64-420D-AED7-627FDD5947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471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2E76E7-FA6E-4E24-AF15-90E846CD0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AA16E8B-51A4-4542-90DA-76C07CF5EB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C1C1761-F48C-47BD-A2A9-4B29DC5A8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A4D013C-E3CA-45FE-971B-F84B466AD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77AC-3D75-4BBB-879A-ABAD9AEFFD02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718FE72-DE75-494F-A8A1-C05287FC6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27B0456-9F4D-4A3D-8EC8-F18F14064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97E-1D64-420D-AED7-627FDD5947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291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78EC2BE-B345-4690-A84D-941E7896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21B987E-2B8D-42ED-8F15-7888F1531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E5B5C13-BD3C-43D7-9072-8A6C7E9F2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6F408-6D0E-4CDE-8660-E76A7F99F2B7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C1A75F9-F95E-4883-94A1-688D2FAA9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8474BA1-B24A-4F93-B410-D3F88F686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1297E-1D64-420D-AED7-627FDD5947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618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67154" y="2182117"/>
            <a:ext cx="10257692" cy="1706562"/>
          </a:xfrm>
        </p:spPr>
        <p:txBody>
          <a:bodyPr>
            <a:noAutofit/>
          </a:bodyPr>
          <a:lstStyle/>
          <a:p>
            <a:r>
              <a:rPr lang="nb-NO" sz="4800" b="1" dirty="0"/>
              <a:t>FORSKNINGSPROSESSEN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38" y="422029"/>
            <a:ext cx="2610099" cy="157089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919" y="316522"/>
            <a:ext cx="1417736" cy="16764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84437"/>
            <a:ext cx="3405683" cy="97601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947" y="5784437"/>
            <a:ext cx="1699847" cy="95616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7"/>
          <a:srcRect l="87012"/>
          <a:stretch/>
        </p:blipFill>
        <p:spPr>
          <a:xfrm>
            <a:off x="4985794" y="5382604"/>
            <a:ext cx="1140926" cy="1289193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7369" y="5382604"/>
            <a:ext cx="957169" cy="1357997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7957" y="5497830"/>
            <a:ext cx="1590307" cy="105874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9562" y="5693950"/>
            <a:ext cx="2827093" cy="7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1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A3FA17-A323-4C0D-AB06-31D937A3D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HVA ER EN FORSKNINGSPROSESS?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CAE9752-E8B3-4323-804C-5AE1602AE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736772" cy="4351338"/>
          </a:xfrm>
        </p:spPr>
        <p:txBody>
          <a:bodyPr/>
          <a:lstStyle/>
          <a:p>
            <a:pPr lvl="0"/>
            <a:r>
              <a:rPr lang="nb-NO" sz="3200" dirty="0"/>
              <a:t>En forskningsprosess er hvordan vi jobber for å finne svar på det vi lurer på i forskningen.</a:t>
            </a:r>
          </a:p>
          <a:p>
            <a:pPr marL="0" lvl="0" indent="0">
              <a:buNone/>
            </a:pPr>
            <a:r>
              <a:rPr lang="nb-NO" sz="3200" dirty="0"/>
              <a:t> </a:t>
            </a:r>
          </a:p>
          <a:p>
            <a:pPr lvl="0"/>
            <a:r>
              <a:rPr lang="nb-NO" sz="3200" dirty="0"/>
              <a:t>En forskningsprosess er systematisk og har en rekkefølge. 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36D81DE-3C51-4F92-BFB0-64C8D793C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61FB5A8-7FC5-47A2-BC6D-C70F4724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97E-1D64-420D-AED7-627FDD59477F}" type="slidenum">
              <a:rPr lang="nb-NO" smtClean="0"/>
              <a:t>2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A739908-4A2C-4A7B-971C-190FFD10E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91996"/>
            <a:ext cx="5412014" cy="27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10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6BC2D1-584F-426A-BB50-5D19FB852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14" y="392339"/>
            <a:ext cx="11223172" cy="1325563"/>
          </a:xfrm>
        </p:spPr>
        <p:txBody>
          <a:bodyPr>
            <a:normAutofit/>
          </a:bodyPr>
          <a:lstStyle/>
          <a:p>
            <a:r>
              <a:rPr lang="nb-NO" sz="3800" b="1" dirty="0"/>
              <a:t>VI KAN SE FOR OSS FORSKNINGSPROSESSEN SOM EN FISK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C8FFFE-196E-4EA3-910F-BC07DA495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822B2FD-B704-47A8-9071-6D74181D2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380569-2410-489F-B17A-CC6982A9F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97E-1D64-420D-AED7-627FDD59477F}" type="slidenum">
              <a:rPr lang="nb-NO" smtClean="0"/>
              <a:t>3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08BCB7D-EA96-4BE3-ABE5-74E1EB7C5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906" y="1646238"/>
            <a:ext cx="5984207" cy="428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3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1F0770-833D-4AA5-9B6C-8515A1389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HODET PÅ FISKEN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87E5FBB-240A-42D0-BC29-6DBAEFA4D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8944DB-8118-4AD5-B762-96F1BDDBF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97E-1D64-420D-AED7-627FDD59477F}" type="slidenum">
              <a:rPr lang="nb-NO" smtClean="0"/>
              <a:t>4</a:t>
            </a:fld>
            <a:endParaRPr lang="nb-NO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D99E1D7C-A080-4BCA-9A5E-8DE12F4BC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1943"/>
            <a:ext cx="5519057" cy="38102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b-NO" sz="3200" dirty="0"/>
              <a:t>Hodet på fisken handler om planleggingen vi må gjøre i et prosjekt, alt vi må tenke gjennom og gjøre før vi kan begynne å undersøke. 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FB66A03-8E83-411C-B116-CC8B17AD0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206" y="1690688"/>
            <a:ext cx="5169765" cy="365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36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742118-D49D-4C1E-96A8-79B4A958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KROPPEN TIL FISKEN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A40BF2-0665-44DD-81A8-07723B4CC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4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b-NO" sz="3200" dirty="0"/>
              <a:t>Kroppen på fisken handler om gjennomføring av undersøkelsen. Det kan for eksempel være intervju, analyse og diskusjon. 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4FEF46E-F470-4E77-8DE5-56853D3F5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FEF8606-9DE9-459C-BC8D-15F108C51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97E-1D64-420D-AED7-627FDD59477F}" type="slidenum">
              <a:rPr lang="nb-NO" smtClean="0"/>
              <a:t>5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A90EE73-490F-4B84-9582-5222AE14C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88"/>
            <a:ext cx="5554971" cy="392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05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15BEE9-EA3F-4DE3-87D4-6E6D8B05F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HALEN TIL FISKEN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CE306F-7C03-49CB-BDC8-C747E8E1D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286" y="1628094"/>
            <a:ext cx="6557315" cy="491081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nb-NO" sz="5500" dirty="0"/>
              <a:t>Halen til disken handler om å fortelle om hva vi har funnet ut. Det kaller vi formidling eller publisering. Sånn får vi kunnskapen ut til andre, akkurat som en fisk som svømmer ved å bruke spolen/halen. </a:t>
            </a:r>
          </a:p>
          <a:p>
            <a:pPr>
              <a:lnSpc>
                <a:spcPct val="150000"/>
              </a:lnSpc>
            </a:pPr>
            <a:r>
              <a:rPr lang="nb-NO" sz="5500" dirty="0"/>
              <a:t>Forskning skal være nyttig for folk. Det er derfor viktig at andre får vite hva vi har funnet ut, at de kan få samme kunnskap som oss. 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16580DA-A7D6-454E-B002-8CC1D38D9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1C913E4-8922-4E19-B750-79DF05271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97E-1D64-420D-AED7-627FDD59477F}" type="slidenum">
              <a:rPr lang="nb-NO" smtClean="0"/>
              <a:t>6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1B45539-C06C-4869-BAA4-58A55726A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972" y="2418443"/>
            <a:ext cx="4727541" cy="334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95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43F95B-1F58-4C84-8EC0-BC2CD7FF4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VI SER NØYERE PÅ FORSKNINGSPROSESSEN </a:t>
            </a:r>
            <a:r>
              <a:rPr lang="nb-NO" dirty="0"/>
              <a:t> 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9B66B12-8126-4D96-8737-0C8F416D2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C258AD3-DB6C-46FC-948A-CC40822FE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97E-1D64-420D-AED7-627FDD59477F}" type="slidenum">
              <a:rPr lang="nb-NO" smtClean="0"/>
              <a:t>7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26B71EE-B5B5-4DC1-83BE-5EDDE37DB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412226"/>
            <a:ext cx="4572000" cy="457200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FAAF3DAF-3042-4235-9507-AF5D624EAF3B}"/>
              </a:ext>
            </a:extLst>
          </p:cNvPr>
          <p:cNvSpPr txBox="1"/>
          <p:nvPr/>
        </p:nvSpPr>
        <p:spPr>
          <a:xfrm>
            <a:off x="990600" y="2560184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Vi ser for oss ei trapp.</a:t>
            </a:r>
          </a:p>
          <a:p>
            <a:endParaRPr lang="nb-NO" sz="4000" dirty="0"/>
          </a:p>
          <a:p>
            <a:r>
              <a:rPr lang="nb-NO" sz="4000" dirty="0"/>
              <a:t>I forskninga går vi trinn for trinn.</a:t>
            </a:r>
          </a:p>
        </p:txBody>
      </p:sp>
    </p:spTree>
    <p:extLst>
      <p:ext uri="{BB962C8B-B14F-4D97-AF65-F5344CB8AC3E}">
        <p14:creationId xmlns:p14="http://schemas.microsoft.com/office/powerpoint/2010/main" val="3120433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897AC-42CF-46F1-87AA-95D10EB06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"/>
            <a:ext cx="10515600" cy="1325563"/>
          </a:xfrm>
        </p:spPr>
        <p:txBody>
          <a:bodyPr/>
          <a:lstStyle/>
          <a:p>
            <a:r>
              <a:rPr lang="nb-NO" b="1" dirty="0"/>
              <a:t>FORSKNINGSTRAPPA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239E695-491D-4F15-B5B7-CB16DB87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95B31B5-2E6C-459D-AF32-9DA2F0C58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97E-1D64-420D-AED7-627FDD59477F}" type="slidenum">
              <a:rPr lang="nb-NO" smtClean="0"/>
              <a:t>8</a:t>
            </a:fld>
            <a:endParaRPr lang="nb-NO"/>
          </a:p>
        </p:txBody>
      </p:sp>
      <p:graphicFrame>
        <p:nvGraphicFramePr>
          <p:cNvPr id="6" name="Content Placeholder 9">
            <a:extLst>
              <a:ext uri="{FF2B5EF4-FFF2-40B4-BE49-F238E27FC236}">
                <a16:creationId xmlns:a16="http://schemas.microsoft.com/office/drawing/2014/main" id="{E9562B38-4C9A-4DAC-A182-D467E12D7D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358822"/>
              </p:ext>
            </p:extLst>
          </p:nvPr>
        </p:nvGraphicFramePr>
        <p:xfrm>
          <a:off x="658006" y="873124"/>
          <a:ext cx="10875987" cy="5021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3383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8F6B0D4B41FA41BC01CD0D24188169" ma:contentTypeVersion="12" ma:contentTypeDescription="Opprett et nytt dokument." ma:contentTypeScope="" ma:versionID="18d9a53eb47669040282f2fb1f92bb1c">
  <xsd:schema xmlns:xsd="http://www.w3.org/2001/XMLSchema" xmlns:xs="http://www.w3.org/2001/XMLSchema" xmlns:p="http://schemas.microsoft.com/office/2006/metadata/properties" xmlns:ns2="e84ae1cb-83da-46e9-90cf-a6223a3d62b4" xmlns:ns3="330e2b19-d22b-458d-836c-196ed8ef0578" targetNamespace="http://schemas.microsoft.com/office/2006/metadata/properties" ma:root="true" ma:fieldsID="4f18f6ffda4848f895b9fb842a6a77b2" ns2:_="" ns3:_="">
    <xsd:import namespace="e84ae1cb-83da-46e9-90cf-a6223a3d62b4"/>
    <xsd:import namespace="330e2b19-d22b-458d-836c-196ed8ef05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4ae1cb-83da-46e9-90cf-a6223a3d62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e2b19-d22b-458d-836c-196ed8ef057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26281C-A5C6-4B1F-A80F-4522FF0AE0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4ae1cb-83da-46e9-90cf-a6223a3d62b4"/>
    <ds:schemaRef ds:uri="330e2b19-d22b-458d-836c-196ed8ef05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6BF132-EB99-4B7C-A84F-2C1255521F79}">
  <ds:schemaRefs>
    <ds:schemaRef ds:uri="http://purl.org/dc/elements/1.1/"/>
    <ds:schemaRef ds:uri="330e2b19-d22b-458d-836c-196ed8ef0578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e84ae1cb-83da-46e9-90cf-a6223a3d62b4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8E7AE55-585F-4135-84E9-4A95538997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498</Words>
  <Application>Microsoft Office PowerPoint</Application>
  <PresentationFormat>Widescreen</PresentationFormat>
  <Paragraphs>57</Paragraphs>
  <Slides>8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FORSKNINGSPROSESSEN</vt:lpstr>
      <vt:lpstr>HVA ER EN FORSKNINGSPROSESS?</vt:lpstr>
      <vt:lpstr>VI KAN SE FOR OSS FORSKNINGSPROSESSEN SOM EN FISK</vt:lpstr>
      <vt:lpstr>HODET PÅ FISKEN</vt:lpstr>
      <vt:lpstr>KROPPEN TIL FISKEN</vt:lpstr>
      <vt:lpstr>HALEN TIL FISKEN</vt:lpstr>
      <vt:lpstr>VI SER NØYERE PÅ FORSKNINGSPROSESSEN  </vt:lpstr>
      <vt:lpstr>FORSKNINGSTRAPPA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</dc:title>
  <dc:creator>Marie Therese Birkedal</dc:creator>
  <cp:lastModifiedBy>May Østby</cp:lastModifiedBy>
  <cp:revision>23</cp:revision>
  <dcterms:created xsi:type="dcterms:W3CDTF">2021-03-18T14:04:01Z</dcterms:created>
  <dcterms:modified xsi:type="dcterms:W3CDTF">2022-05-02T14:00:39Z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0x010100718F6B0D4B41FA41BC01CD0D24188169</vt:lpwstr>
  </property>
</Properties>
</file>