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2481B-8149-47A9-8CE2-BD8CBC7CAB40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AFDD3-97F6-4C85-86CC-CD6A8003AFD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299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AFDD3-97F6-4C85-86CC-CD6A8003AFDE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291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4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2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213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82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553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097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22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39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13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980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06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2286-48D0-4BE3-8C63-0BF433687439}" type="datetimeFigureOut">
              <a:rPr lang="nb-NO" smtClean="0"/>
              <a:t>09.04.2013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F064-6B3F-443C-AB28-D63F1992877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18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nb-NO" sz="4000" dirty="0" smtClean="0"/>
              <a:t>Praktisk miljøterapeutisk </a:t>
            </a:r>
            <a:r>
              <a:rPr lang="nb-NO" sz="4000" dirty="0" smtClean="0"/>
              <a:t>behandling</a:t>
            </a:r>
            <a:br>
              <a:rPr lang="nb-NO" sz="4000" dirty="0" smtClean="0"/>
            </a:br>
            <a:r>
              <a:rPr lang="nb-NO" sz="2800" dirty="0" smtClean="0"/>
              <a:t>Utfordringer </a:t>
            </a:r>
            <a:r>
              <a:rPr lang="nb-NO" sz="2800" dirty="0"/>
              <a:t>og suksessfaktorer for å </a:t>
            </a:r>
            <a:r>
              <a:rPr lang="nb-NO" sz="2800" dirty="0" smtClean="0"/>
              <a:t>lykkes</a:t>
            </a:r>
            <a:r>
              <a:rPr lang="nb-NO" sz="2800" dirty="0"/>
              <a:t> </a:t>
            </a:r>
            <a:r>
              <a:rPr lang="nb-NO" sz="4000" dirty="0" smtClean="0"/>
              <a:t>	</a:t>
            </a:r>
            <a:endParaRPr lang="nb-NO" sz="4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10 miljøarbeideres erfaring om utfordringer og suksessfaktorer i rusbehandlingen for personer med psykisk utviklingshemming.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99158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Hovedtemaer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2400" dirty="0" smtClean="0"/>
              <a:t>Dobbel-loop læring</a:t>
            </a:r>
          </a:p>
          <a:p>
            <a:r>
              <a:rPr lang="nb-NO" sz="2400" dirty="0" smtClean="0"/>
              <a:t>Team og teamarbeid</a:t>
            </a:r>
            <a:endParaRPr lang="nb-NO" sz="2400" dirty="0" smtClean="0"/>
          </a:p>
          <a:p>
            <a:r>
              <a:rPr lang="nb-NO" sz="2400" dirty="0" smtClean="0"/>
              <a:t>Motivasjon og motivasjonsarbeid</a:t>
            </a:r>
          </a:p>
          <a:p>
            <a:r>
              <a:rPr lang="nb-NO" sz="2400" dirty="0" smtClean="0"/>
              <a:t>Medlever-turnus</a:t>
            </a:r>
            <a:endParaRPr lang="nb-NO" sz="2400" dirty="0" smtClean="0"/>
          </a:p>
          <a:p>
            <a:r>
              <a:rPr lang="nb-NO" sz="2400" dirty="0" smtClean="0"/>
              <a:t>Relasjonsutvikling</a:t>
            </a:r>
          </a:p>
          <a:p>
            <a:r>
              <a:rPr lang="nb-NO" sz="2400" dirty="0" smtClean="0"/>
              <a:t>Individuell tilpasning av tjenestene</a:t>
            </a:r>
          </a:p>
          <a:p>
            <a:endParaRPr lang="nb-NO" sz="2800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Etablering av strukturer</a:t>
            </a:r>
          </a:p>
          <a:p>
            <a:r>
              <a:rPr lang="nb-NO" sz="2400" dirty="0" smtClean="0"/>
              <a:t>Personalets egnethet</a:t>
            </a:r>
          </a:p>
          <a:p>
            <a:r>
              <a:rPr lang="nb-NO" sz="2400" dirty="0" smtClean="0"/>
              <a:t>Personalsamarbeid og myndiggjøring av personalet</a:t>
            </a:r>
          </a:p>
          <a:p>
            <a:r>
              <a:rPr lang="nb-NO" sz="2400" dirty="0" smtClean="0"/>
              <a:t>Samarbeid med spesialisthelsetjenesten</a:t>
            </a:r>
          </a:p>
          <a:p>
            <a:r>
              <a:rPr lang="nb-NO" sz="2400" dirty="0" smtClean="0"/>
              <a:t>Pårørende som ressurs</a:t>
            </a:r>
          </a:p>
          <a:p>
            <a:r>
              <a:rPr lang="nb-NO" sz="2400" dirty="0" smtClean="0"/>
              <a:t>Tilbakeføring til hjemkommunen</a:t>
            </a:r>
          </a:p>
          <a:p>
            <a:endParaRPr lang="nb-NO" sz="24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47857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53</Words>
  <Application>Microsoft Office PowerPoint</Application>
  <PresentationFormat>Skjermfremvisning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Praktisk miljøterapeutisk behandling Utfordringer og suksessfaktorer for å lykkes  </vt:lpstr>
      <vt:lpstr>Hovedtemaer </vt:lpstr>
    </vt:vector>
  </TitlesOfParts>
  <Company>Høgskolen i Sør-Trøndelag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miljøterapeutisk behandling </dc:title>
  <dc:creator>Synnøve Aasan</dc:creator>
  <cp:lastModifiedBy>Synnøve Aasan</cp:lastModifiedBy>
  <cp:revision>10</cp:revision>
  <dcterms:created xsi:type="dcterms:W3CDTF">2013-04-08T12:17:47Z</dcterms:created>
  <dcterms:modified xsi:type="dcterms:W3CDTF">2013-04-09T09:00:39Z</dcterms:modified>
</cp:coreProperties>
</file>