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803BB3-DB87-4068-B759-4B4FC769A996}" v="2" dt="2026-08-14T12:40:23.6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1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kke Anita Torgersen" userId="082ced83-4ff4-4ea8-9531-d25f69536bc6" providerId="ADAL" clId="{3A8B81D2-AA7E-4F20-ABB0-F7E7F47AAD47}"/>
    <pc:docChg chg="modSld">
      <pc:chgData name="Rikke Anita Torgersen" userId="082ced83-4ff4-4ea8-9531-d25f69536bc6" providerId="ADAL" clId="{3A8B81D2-AA7E-4F20-ABB0-F7E7F47AAD47}" dt="2026-08-14T12:40:30" v="16" actId="20577"/>
      <pc:docMkLst>
        <pc:docMk/>
      </pc:docMkLst>
      <pc:sldChg chg="modSp mod">
        <pc:chgData name="Rikke Anita Torgersen" userId="082ced83-4ff4-4ea8-9531-d25f69536bc6" providerId="ADAL" clId="{3A8B81D2-AA7E-4F20-ABB0-F7E7F47AAD47}" dt="2026-08-14T12:40:30" v="16" actId="20577"/>
        <pc:sldMkLst>
          <pc:docMk/>
          <pc:sldMk cId="3394234186" sldId="257"/>
        </pc:sldMkLst>
        <pc:spChg chg="mod">
          <ac:chgData name="Rikke Anita Torgersen" userId="082ced83-4ff4-4ea8-9531-d25f69536bc6" providerId="ADAL" clId="{3A8B81D2-AA7E-4F20-ABB0-F7E7F47AAD47}" dt="2026-08-14T12:40:12.522" v="12" actId="14100"/>
          <ac:spMkLst>
            <pc:docMk/>
            <pc:sldMk cId="3394234186" sldId="257"/>
            <ac:spMk id="3" creationId="{D4069DD7-9560-8CBB-E41C-48B07F6A233C}"/>
          </ac:spMkLst>
        </pc:spChg>
        <pc:spChg chg="mod">
          <ac:chgData name="Rikke Anita Torgersen" userId="082ced83-4ff4-4ea8-9531-d25f69536bc6" providerId="ADAL" clId="{3A8B81D2-AA7E-4F20-ABB0-F7E7F47AAD47}" dt="2026-08-13T10:58:02.928" v="0" actId="207"/>
          <ac:spMkLst>
            <pc:docMk/>
            <pc:sldMk cId="3394234186" sldId="257"/>
            <ac:spMk id="7" creationId="{4C1FC8B2-ECEF-E136-DC40-0F7EEB5C3897}"/>
          </ac:spMkLst>
        </pc:spChg>
        <pc:graphicFrameChg chg="mod modGraphic">
          <ac:chgData name="Rikke Anita Torgersen" userId="082ced83-4ff4-4ea8-9531-d25f69536bc6" providerId="ADAL" clId="{3A8B81D2-AA7E-4F20-ABB0-F7E7F47AAD47}" dt="2026-08-14T12:40:30" v="16" actId="20577"/>
          <ac:graphicFrameMkLst>
            <pc:docMk/>
            <pc:sldMk cId="3394234186" sldId="257"/>
            <ac:graphicFrameMk id="2" creationId="{5C7361F5-C6D4-CB57-A76F-80C1634BCCF0}"/>
          </ac:graphicFrameMkLst>
        </pc:graphicFrameChg>
        <pc:picChg chg="mod">
          <ac:chgData name="Rikke Anita Torgersen" userId="082ced83-4ff4-4ea8-9531-d25f69536bc6" providerId="ADAL" clId="{3A8B81D2-AA7E-4F20-ABB0-F7E7F47AAD47}" dt="2026-08-14T12:40:23.698" v="14" actId="1076"/>
          <ac:picMkLst>
            <pc:docMk/>
            <pc:sldMk cId="3394234186" sldId="257"/>
            <ac:picMk id="6" creationId="{6D5B8F46-3A95-5B8B-1AE0-34163AEEC3E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E8354E-F3A4-F1AC-1A26-D1722245A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B1B07D9-7AF8-8096-EA91-3981E1F35B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A8D0DDE-C5E8-2C44-C3EB-6BBCC77D6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CE221B1-FD0E-CA5D-A871-0AA9D007F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53B6305-3750-DA73-271B-92861D6E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5295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ABA215-2747-5129-6BC1-A69E17A4D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9735B28-AE7B-138D-10AC-558C7EAC18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EB29F95-8FBE-5469-EC57-3FE7B04B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B53A148-8670-8346-C2CA-5F00430D6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27A4FBF-94A9-D6F8-BE04-7254F702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195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4DB1957-8504-6A56-7364-E6ABAF3E3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B2AB333-7B9E-366E-DEB7-313EF3BC5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82580DA-3753-E82E-2629-494D76888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E098B1E-C13A-0BDF-CD43-D1851BA29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CD41DA6-DDB5-DB1A-4953-6B131AE46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9020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E7D900-E7BD-5302-D580-687C54056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2B454F6-3D6C-57A4-5B9C-8AA47EC2A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A1048C7-33BB-38A6-67FA-2F79BF52C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A80783C-A7D5-C4A8-8AB8-FFA9E47DC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E7BCB5C-CF4E-95DB-5764-D11E69C7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6916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B9A9AD-01F8-4F93-3B6E-09BA04A7E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2109BE9-2E56-98CF-2858-462075C9D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4DCCFC-9007-7D7B-D1A1-8D6D6B97E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4ABEE94-4331-84AD-415B-95B2F0759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96CEF42-D303-F29F-5F9F-77CDB8B27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029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BDA8A5-9A04-8807-2415-77BF38691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0741443-4505-AD08-5F79-00EC077C79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7B3F26C-0697-F743-58B7-3C9388AEB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64A6207-EBE4-09A6-66F2-E301DF5FB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4EC5E1-6F73-5A1E-60C8-93599CBF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0F04B3B-2DAE-AB7D-0EF3-B07A3EA29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3976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026AC1-C865-9AF7-CC68-208959A07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A4A599-1268-0D3B-5BF5-CC2B026AF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954BA6B-0959-A92D-BA5E-A34D37255B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93F0A80-860B-827F-E78D-164DAD1686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3DB6AB0-31AE-114B-D6E0-DDB399A13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3C5825D-DF37-EF63-0D42-A6DE2E70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50E8BCEE-37DA-5236-EC1F-ECB5B19EA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80F9C658-5FB3-0603-4465-8779A1A2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450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611504-D1CF-0428-FE77-13A6B6268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07415EA-C16E-9E87-79C1-12766C297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75CF818-F42B-EEB1-BC54-5A7EEEA62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5D4B735-69FA-05F1-9CD9-F4AF5144A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819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DF4A8FE6-251D-F72E-43B0-500BEFDDB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B262122-9740-EAA4-AD6E-AEC0A4A61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9C70515-1B7E-AF6A-4AFE-FCEDC8394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2371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AA0777-40BD-CA9D-D3BE-5BB8E945D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24C02ED-B461-BEA5-A2E3-F490DCBFF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4E31D4E-C780-EC1D-172C-760B4EC37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9A69239-9C3E-289E-1728-DB8EBC95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7D4B392-3372-77E5-3536-AD027E693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689BAB3-0318-BA28-195E-1DA9F93F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484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7CBCF8-2DE2-9FF0-ADAD-6FA3E1BD9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8EF589F-AA1B-A964-F308-CEC066812D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B71E84F-798D-1CE7-CD44-2BCE44C45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26969AA-DA46-2D98-84AF-9F7B144E8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008473-221D-23AD-EE0B-AF30307E8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D5CA3B0-AEE0-152D-68DA-9E0BBC7D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6135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648247F0-DECC-9BF9-CDF0-6DA024E83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B114F15-3E1B-F1D2-FFF4-2D99181DA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C8C3CDC-E31B-B0E2-96D8-29D45E886A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E54750-5D14-406F-A50E-89EDBA61F797}" type="datetimeFigureOut">
              <a:rPr lang="nb-NO" smtClean="0"/>
              <a:t>14.08.2026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A4455CD-6B84-68BB-3FC6-C008D38F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0605227-BD43-8356-1AD9-022CFF0F3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5941CF-913B-494B-B6AA-508F1A59F1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170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5C7361F5-C6D4-CB57-A76F-80C1634BCC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017684"/>
              </p:ext>
            </p:extLst>
          </p:nvPr>
        </p:nvGraphicFramePr>
        <p:xfrm>
          <a:off x="441158" y="1544725"/>
          <a:ext cx="11349788" cy="4184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82532">
                  <a:extLst>
                    <a:ext uri="{9D8B030D-6E8A-4147-A177-3AD203B41FA5}">
                      <a16:colId xmlns:a16="http://schemas.microsoft.com/office/drawing/2014/main" val="3486278159"/>
                    </a:ext>
                  </a:extLst>
                </a:gridCol>
                <a:gridCol w="3783628">
                  <a:extLst>
                    <a:ext uri="{9D8B030D-6E8A-4147-A177-3AD203B41FA5}">
                      <a16:colId xmlns:a16="http://schemas.microsoft.com/office/drawing/2014/main" val="2774637200"/>
                    </a:ext>
                  </a:extLst>
                </a:gridCol>
                <a:gridCol w="3783628">
                  <a:extLst>
                    <a:ext uri="{9D8B030D-6E8A-4147-A177-3AD203B41FA5}">
                      <a16:colId xmlns:a16="http://schemas.microsoft.com/office/drawing/2014/main" val="3148579685"/>
                    </a:ext>
                  </a:extLst>
                </a:gridCol>
              </a:tblGrid>
              <a:tr h="1338298">
                <a:tc>
                  <a:txBody>
                    <a:bodyPr/>
                    <a:lstStyle/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</a:rPr>
                        <a:t>Trafikklys uten lyd</a:t>
                      </a:r>
                      <a:endParaRPr lang="nb-NO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1219" marR="41219" marT="41219" marB="41219" anchor="ctr">
                    <a:lnL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 err="1">
                          <a:effectLst/>
                        </a:rPr>
                        <a:t>Ledelinje</a:t>
                      </a:r>
                      <a:r>
                        <a:rPr lang="nb-NO" sz="1800" b="1" dirty="0">
                          <a:effectLst/>
                        </a:rPr>
                        <a:t> for blinde og svaksynte</a:t>
                      </a:r>
                      <a:endParaRPr lang="nb-NO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1219" marR="41219" marT="41219" marB="41219" anchor="ctr">
                    <a:lnL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</a:rPr>
                        <a:t>Butikk uten rampe</a:t>
                      </a:r>
                      <a:endParaRPr lang="nb-NO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1219" marR="41219" marT="41219" marB="41219" anchor="ctr">
                    <a:lnL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708640"/>
                  </a:ext>
                </a:extLst>
              </a:tr>
              <a:tr h="1335942">
                <a:tc>
                  <a:txBody>
                    <a:bodyPr/>
                    <a:lstStyle/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endParaRPr lang="nb-NO" sz="1800" b="1" dirty="0">
                        <a:effectLst/>
                      </a:endParaRPr>
                    </a:p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</a:rPr>
                        <a:t>Punktskrift for blinde og svaksynte </a:t>
                      </a:r>
                    </a:p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</a:rPr>
                        <a:t> </a:t>
                      </a:r>
                      <a:endParaRPr lang="nb-NO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1219" marR="41219" marT="41219" marB="41219" anchor="ctr">
                    <a:lnL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</a:rPr>
                        <a:t>Butikk med rampe</a:t>
                      </a:r>
                      <a:endParaRPr lang="nb-NO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1219" marR="41219" marT="41219" marB="41219" anchor="ctr">
                    <a:lnL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</a:rPr>
                        <a:t>Fortau tilgjengelig for rullestoler</a:t>
                      </a:r>
                    </a:p>
                  </a:txBody>
                  <a:tcPr marL="41219" marR="41219" marT="41219" marB="41219" anchor="ctr">
                    <a:lnL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91927"/>
                  </a:ext>
                </a:extLst>
              </a:tr>
              <a:tr h="1510748">
                <a:tc>
                  <a:txBody>
                    <a:bodyPr/>
                    <a:lstStyle/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endParaRPr lang="nb-NO" sz="1800" b="1" dirty="0">
                        <a:effectLst/>
                        <a:latin typeface="+mn-lt"/>
                      </a:endParaRPr>
                    </a:p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  <a:latin typeface="+mn-lt"/>
                        </a:rPr>
                        <a:t>Liten skriftstørrelse</a:t>
                      </a:r>
                    </a:p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  <a:latin typeface="+mn-lt"/>
                        </a:rPr>
                        <a:t> </a:t>
                      </a:r>
                      <a:endParaRPr lang="nb-NO" sz="1800" b="1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41219" marR="41219" marT="41219" marB="41219" anchor="ctr">
                    <a:lnL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endParaRPr lang="nb-NO" sz="1800" b="1" dirty="0">
                        <a:effectLst/>
                        <a:latin typeface="+mn-lt"/>
                      </a:endParaRPr>
                    </a:p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>
                          <a:effectLst/>
                          <a:latin typeface="+mn-lt"/>
                        </a:rPr>
                        <a:t>Farlig </a:t>
                      </a:r>
                      <a:r>
                        <a:rPr lang="nb-NO" sz="1800" b="1" dirty="0">
                          <a:effectLst/>
                          <a:latin typeface="+mn-lt"/>
                        </a:rPr>
                        <a:t>hindring på fortau</a:t>
                      </a:r>
                    </a:p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  <a:latin typeface="+mn-lt"/>
                        </a:rPr>
                        <a:t> </a:t>
                      </a:r>
                      <a:endParaRPr lang="nb-NO" sz="1800" b="1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41219" marR="41219" marT="41219" marB="41219" anchor="ctr">
                    <a:lnL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15000"/>
                        </a:lnSpc>
                        <a:buNone/>
                      </a:pPr>
                      <a:r>
                        <a:rPr lang="nb-NO" sz="1800" b="1" dirty="0">
                          <a:effectLst/>
                          <a:latin typeface="+mn-lt"/>
                          <a:ea typeface="Arial" panose="020B0604020202020204" pitchFamily="34" charset="0"/>
                        </a:rPr>
                        <a:t>Trafikklys med lyd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BBF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69770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4069DD7-9560-8CBB-E41C-48B07F6A2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06" y="390754"/>
            <a:ext cx="1644127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b-NO" altLang="ja-JP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br>
              <a:rPr kumimoji="0" lang="nb-NO" altLang="ja-JP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kumimoji="0" lang="nb-NO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Oswald" panose="00000500000000000000" pitchFamily="2" charset="0"/>
                <a:cs typeface="Oswald" panose="00000500000000000000" pitchFamily="2" charset="0"/>
              </a:rPr>
              <a:t>GRUPPENAVN: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ja-JP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KRYSS AV NÅR D</a:t>
            </a:r>
            <a:r>
              <a:rPr lang="nb-NO" altLang="ja-JP" sz="1400" b="1" dirty="0">
                <a:latin typeface="Arial" panose="020B0604020202020204" pitchFamily="34" charset="0"/>
                <a:ea typeface="Arial" panose="020B0604020202020204" pitchFamily="34" charset="0"/>
              </a:rPr>
              <a:t>ERE</a:t>
            </a:r>
            <a:r>
              <a:rPr kumimoji="0" lang="nb-NO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HAR SETT</a:t>
            </a:r>
            <a:endParaRPr kumimoji="0" lang="nb-NO" altLang="ja-JP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FFFEAC-1B0D-0927-08CE-CD4969FF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6892" y="6059442"/>
            <a:ext cx="316405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ja-JP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Inspirert av</a:t>
            </a:r>
            <a:endParaRPr kumimoji="0" lang="nb-NO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ja-JP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Sjiraffen kultur- og kompetansesenter</a:t>
            </a:r>
            <a:endParaRPr kumimoji="0" lang="nb-NO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Bilde 1">
            <a:extLst>
              <a:ext uri="{FF2B5EF4-FFF2-40B4-BE49-F238E27FC236}">
                <a16:creationId xmlns:a16="http://schemas.microsoft.com/office/drawing/2014/main" id="{6D5B8F46-3A95-5B8B-1AE0-34163AEEC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05" y="5854197"/>
            <a:ext cx="815975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4C1FC8B2-ECEF-E136-DC40-0F7EEB5C3897}"/>
              </a:ext>
            </a:extLst>
          </p:cNvPr>
          <p:cNvSpPr txBox="1"/>
          <p:nvPr/>
        </p:nvSpPr>
        <p:spPr>
          <a:xfrm>
            <a:off x="3705726" y="344779"/>
            <a:ext cx="6898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altLang="ja-JP" b="1" dirty="0">
                <a:latin typeface="Arial" panose="020B0604020202020204" pitchFamily="34" charset="0"/>
                <a:ea typeface="Oswald" panose="00000500000000000000" pitchFamily="2" charset="0"/>
                <a:cs typeface="Oswald" panose="00000500000000000000" pitchFamily="2" charset="0"/>
              </a:rPr>
              <a:t>TILGJENGELIGHETS-BINGO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94234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cdbb222-1b1f-4173-92aa-377ab57979aa" xsi:nil="true"/>
    <lcf76f155ced4ddcb4097134ff3c332f xmlns="552ed71f-a6b1-42d1-81de-534966bad9f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F2568FA065EA4ABD201EDFE2B0653F" ma:contentTypeVersion="14" ma:contentTypeDescription="Opprett et nytt dokument." ma:contentTypeScope="" ma:versionID="2494246a880721f9e0a92e7189aa9e62">
  <xsd:schema xmlns:xsd="http://www.w3.org/2001/XMLSchema" xmlns:xs="http://www.w3.org/2001/XMLSchema" xmlns:p="http://schemas.microsoft.com/office/2006/metadata/properties" xmlns:ns2="552ed71f-a6b1-42d1-81de-534966bad9ff" xmlns:ns3="1cdbb222-1b1f-4173-92aa-377ab57979aa" targetNamespace="http://schemas.microsoft.com/office/2006/metadata/properties" ma:root="true" ma:fieldsID="c18fef0da7d17aa40e18e12d3520f1c2" ns2:_="" ns3:_="">
    <xsd:import namespace="552ed71f-a6b1-42d1-81de-534966bad9ff"/>
    <xsd:import namespace="1cdbb222-1b1f-4173-92aa-377ab57979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ed71f-a6b1-42d1-81de-534966bad9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2d3d3829-c886-45d9-be25-144c0f4b3e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dbb222-1b1f-4173-92aa-377ab57979a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9f0ad91-6cec-4710-b205-f7379d8d4bfb}" ma:internalName="TaxCatchAll" ma:showField="CatchAllData" ma:web="1cdbb222-1b1f-4173-92aa-377ab57979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5CE9B5-4C8D-48AE-B5B3-0666EF0B70CE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1cdbb222-1b1f-4173-92aa-377ab57979aa"/>
    <ds:schemaRef ds:uri="http://schemas.microsoft.com/office/2006/metadata/properties"/>
    <ds:schemaRef ds:uri="http://schemas.microsoft.com/office/infopath/2007/PartnerControls"/>
    <ds:schemaRef ds:uri="552ed71f-a6b1-42d1-81de-534966bad9f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EE24BC7-E87D-4734-AB64-E61E4A7EBE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513300-C80B-479B-8689-AE69C4F0F9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2ed71f-a6b1-42d1-81de-534966bad9ff"/>
    <ds:schemaRef ds:uri="1cdbb222-1b1f-4173-92aa-377ab57979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54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PowerPoint-presentasjon</vt:lpstr>
    </vt:vector>
  </TitlesOfParts>
  <Company>Hedmark IKT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Rikke Anita Torgersen</dc:creator>
  <cp:lastModifiedBy>Rikke Anita Torgersen</cp:lastModifiedBy>
  <cp:revision>1</cp:revision>
  <dcterms:created xsi:type="dcterms:W3CDTF">2026-08-13T10:47:47Z</dcterms:created>
  <dcterms:modified xsi:type="dcterms:W3CDTF">2026-08-14T12:40:30Z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0x01010058F2568FA065EA4ABD201EDFE2B0653F</vt:lpwstr>
  </property>
  <property fmtid="{D5CDD505-2E9C-101B-9397-08002B2CF9AE}" pid="3" name="MediaServiceImageTags">
    <vt:lpwstr/>
  </property>
</Properties>
</file>